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s/slide25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27.xml" ContentType="application/vnd.openxmlformats-officedocument.presentationml.slide+xml"/>
  <Override PartName="/ppt/slides/slide4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4.xml" ContentType="application/vnd.openxmlformats-officedocument.presentationml.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slides/slide28.xml" ContentType="application/vnd.openxmlformats-officedocument.presentationml.slide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18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 strictFirstAndLastChar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12192000" cy="6858000"/>
  <p:notesSz cx="12192000" cy="6858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84" d="100"/>
          <a:sy n="84" d="100"/>
        </p:scale>
        <p:origin x="1640" y="528"/>
      </p:cViewPr>
      <p:guideLst>
        <p:guide pos="2160" orient="horz"/>
        <p:guide pos="574"/>
        <p:guide pos="3613"/>
        <p:guide pos="5541"/>
        <p:guide pos="4067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presProps" Target="presProps.xml" /><Relationship Id="rId32" Type="http://schemas.openxmlformats.org/officeDocument/2006/relationships/tableStyles" Target="tableStyles.xml" /><Relationship Id="rId33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Рисунок с подписью" preserve="0" showMasterPhAnim="0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29"/>
          <p:cNvSpPr txBox="1">
            <a:spLocks noGrp="1"/>
          </p:cNvSpPr>
          <p:nvPr>
            <p:ph type="ctrTitle"/>
          </p:nvPr>
        </p:nvSpPr>
        <p:spPr bwMode="auto">
          <a:xfrm>
            <a:off x="802640" y="3922529"/>
            <a:ext cx="5293500" cy="16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2_Статистика" preserve="0" showMasterPhAnim="0" userDrawn="1">
  <p:cSld name="2_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" name="Google Shape;121;p3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2" name="Google Shape;122;p3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3" name="Google Shape;123;p3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24" name="Google Shape;124;p3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5" name="Google Shape;125;p38"/>
          <p:cNvSpPr>
            <a:spLocks noGrp="1"/>
          </p:cNvSpPr>
          <p:nvPr>
            <p:ph type="body" idx="1"/>
          </p:nvPr>
        </p:nvSpPr>
        <p:spPr bwMode="auto">
          <a:xfrm>
            <a:off x="6683077" y="1016000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body" idx="2"/>
          </p:nvPr>
        </p:nvSpPr>
        <p:spPr bwMode="auto">
          <a:xfrm>
            <a:off x="6683077" y="1395537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7" name="Google Shape;127;p38"/>
          <p:cNvSpPr>
            <a:spLocks noGrp="1"/>
          </p:cNvSpPr>
          <p:nvPr>
            <p:ph type="body" idx="3"/>
          </p:nvPr>
        </p:nvSpPr>
        <p:spPr bwMode="auto">
          <a:xfrm>
            <a:off x="6683077" y="2284561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8" name="Google Shape;128;p38"/>
          <p:cNvSpPr txBox="1">
            <a:spLocks noGrp="1"/>
          </p:cNvSpPr>
          <p:nvPr>
            <p:ph type="body" idx="4"/>
          </p:nvPr>
        </p:nvSpPr>
        <p:spPr bwMode="auto">
          <a:xfrm>
            <a:off x="6683077" y="266409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9" name="Google Shape;129;p38"/>
          <p:cNvSpPr>
            <a:spLocks noGrp="1"/>
          </p:cNvSpPr>
          <p:nvPr>
            <p:ph type="body" idx="5"/>
          </p:nvPr>
        </p:nvSpPr>
        <p:spPr bwMode="auto">
          <a:xfrm>
            <a:off x="6683077" y="3553122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0" name="Google Shape;130;p38"/>
          <p:cNvSpPr txBox="1">
            <a:spLocks noGrp="1"/>
          </p:cNvSpPr>
          <p:nvPr>
            <p:ph type="body" idx="6"/>
          </p:nvPr>
        </p:nvSpPr>
        <p:spPr bwMode="auto">
          <a:xfrm>
            <a:off x="6683077" y="393265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1" name="Google Shape;131;p38"/>
          <p:cNvSpPr>
            <a:spLocks noGrp="1"/>
          </p:cNvSpPr>
          <p:nvPr>
            <p:ph type="body" idx="7"/>
          </p:nvPr>
        </p:nvSpPr>
        <p:spPr bwMode="auto">
          <a:xfrm>
            <a:off x="6683077" y="4821684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2" name="Google Shape;132;p38"/>
          <p:cNvSpPr txBox="1">
            <a:spLocks noGrp="1"/>
          </p:cNvSpPr>
          <p:nvPr>
            <p:ph type="body" idx="8"/>
          </p:nvPr>
        </p:nvSpPr>
        <p:spPr bwMode="auto">
          <a:xfrm>
            <a:off x="6683077" y="5201221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33" name="Google Shape;133;p38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3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роблема и решение" preserve="0" showMasterPhAnim="0" userDrawn="1">
  <p:cSld name="Проблема и реш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" name="Google Shape;136;p3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7" name="Google Shape;137;p3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8" name="Google Shape;138;p3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39" name="Google Shape;139;p39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0" name="Google Shape;140;p39"/>
          <p:cNvSpPr>
            <a:spLocks noGrp="1"/>
          </p:cNvSpPr>
          <p:nvPr>
            <p:ph type="body" idx="1"/>
          </p:nvPr>
        </p:nvSpPr>
        <p:spPr bwMode="auto">
          <a:xfrm>
            <a:off x="517027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1" name="Google Shape;141;p39"/>
          <p:cNvSpPr>
            <a:spLocks noGrp="1"/>
          </p:cNvSpPr>
          <p:nvPr>
            <p:ph type="body" idx="2"/>
          </p:nvPr>
        </p:nvSpPr>
        <p:spPr bwMode="auto">
          <a:xfrm>
            <a:off x="4464542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body" idx="3"/>
          </p:nvPr>
        </p:nvSpPr>
        <p:spPr bwMode="auto">
          <a:xfrm>
            <a:off x="8385481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body" idx="4"/>
          </p:nvPr>
        </p:nvSpPr>
        <p:spPr bwMode="auto">
          <a:xfrm>
            <a:off x="517027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4" name="Google Shape;144;p39"/>
          <p:cNvSpPr>
            <a:spLocks noGrp="1"/>
          </p:cNvSpPr>
          <p:nvPr>
            <p:ph type="body" idx="5"/>
          </p:nvPr>
        </p:nvSpPr>
        <p:spPr bwMode="auto">
          <a:xfrm>
            <a:off x="4464542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body" idx="6"/>
          </p:nvPr>
        </p:nvSpPr>
        <p:spPr bwMode="auto">
          <a:xfrm>
            <a:off x="8385481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46" name="Google Shape;146;p39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9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тадии" preserve="0" showMasterPhAnim="0" userDrawn="1">
  <p:cSld name="Стади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" name="Google Shape;149;p40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1" name="Google Shape;151;p4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body" idx="1"/>
          </p:nvPr>
        </p:nvSpPr>
        <p:spPr bwMode="auto">
          <a:xfrm>
            <a:off x="346075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body" idx="2"/>
          </p:nvPr>
        </p:nvSpPr>
        <p:spPr bwMode="auto">
          <a:xfrm>
            <a:off x="346075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4" name="Google Shape;154;p40"/>
          <p:cNvSpPr>
            <a:spLocks noGrp="1"/>
          </p:cNvSpPr>
          <p:nvPr>
            <p:ph type="body" idx="3"/>
          </p:nvPr>
        </p:nvSpPr>
        <p:spPr bwMode="auto">
          <a:xfrm>
            <a:off x="4832960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" name="Google Shape;155;p40"/>
          <p:cNvSpPr txBox="1">
            <a:spLocks noGrp="1"/>
          </p:cNvSpPr>
          <p:nvPr>
            <p:ph type="body" idx="4"/>
          </p:nvPr>
        </p:nvSpPr>
        <p:spPr bwMode="auto">
          <a:xfrm>
            <a:off x="4832960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6" name="Google Shape;156;p40"/>
          <p:cNvSpPr>
            <a:spLocks noGrp="1"/>
          </p:cNvSpPr>
          <p:nvPr>
            <p:ph type="body" idx="5"/>
          </p:nvPr>
        </p:nvSpPr>
        <p:spPr bwMode="auto">
          <a:xfrm>
            <a:off x="9330862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body" idx="6"/>
          </p:nvPr>
        </p:nvSpPr>
        <p:spPr bwMode="auto">
          <a:xfrm>
            <a:off x="9330862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8" name="Google Shape;158;p40"/>
          <p:cNvSpPr>
            <a:spLocks noGrp="1"/>
          </p:cNvSpPr>
          <p:nvPr>
            <p:ph type="body" idx="7"/>
          </p:nvPr>
        </p:nvSpPr>
        <p:spPr bwMode="auto">
          <a:xfrm>
            <a:off x="2593517" y="4358152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9" name="Google Shape;159;p40"/>
          <p:cNvSpPr txBox="1">
            <a:spLocks noGrp="1"/>
          </p:cNvSpPr>
          <p:nvPr>
            <p:ph type="body" idx="8"/>
          </p:nvPr>
        </p:nvSpPr>
        <p:spPr bwMode="auto">
          <a:xfrm>
            <a:off x="2593517" y="4714154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0" name="Google Shape;160;p40"/>
          <p:cNvSpPr>
            <a:spLocks noGrp="1"/>
          </p:cNvSpPr>
          <p:nvPr>
            <p:ph type="body" idx="9"/>
          </p:nvPr>
        </p:nvSpPr>
        <p:spPr bwMode="auto">
          <a:xfrm>
            <a:off x="7080402" y="4358152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1" name="Google Shape;161;p40"/>
          <p:cNvSpPr txBox="1">
            <a:spLocks noGrp="1"/>
          </p:cNvSpPr>
          <p:nvPr>
            <p:ph type="body" idx="13"/>
          </p:nvPr>
        </p:nvSpPr>
        <p:spPr bwMode="auto">
          <a:xfrm>
            <a:off x="7080402" y="4714154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2" name="Google Shape;162;p40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63" name="Google Shape;163;p40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4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Демо_1" preserve="0" showMasterPhAnim="0" userDrawn="1">
  <p:cSld name="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>
            <a:spLocks noGrp="1"/>
          </p:cNvSpPr>
          <p:nvPr>
            <p:ph type="pic" idx="2"/>
          </p:nvPr>
        </p:nvSpPr>
        <p:spPr bwMode="auto">
          <a:xfrm>
            <a:off x="4162940" y="1264478"/>
            <a:ext cx="3866100" cy="24363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41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8" name="Google Shape;168;p41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9" name="Google Shape;169;p41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70" name="Google Shape;170;p41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1" name="Google Shape;171;p41"/>
          <p:cNvSpPr txBox="1">
            <a:spLocks noGrp="1"/>
          </p:cNvSpPr>
          <p:nvPr>
            <p:ph type="body" idx="1"/>
          </p:nvPr>
        </p:nvSpPr>
        <p:spPr bwMode="auto">
          <a:xfrm>
            <a:off x="346075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2" name="Google Shape;172;p41"/>
          <p:cNvSpPr txBox="1">
            <a:spLocks noGrp="1"/>
          </p:cNvSpPr>
          <p:nvPr>
            <p:ph type="body" idx="3"/>
          </p:nvPr>
        </p:nvSpPr>
        <p:spPr bwMode="auto">
          <a:xfrm>
            <a:off x="4240502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3" name="Google Shape;173;p41"/>
          <p:cNvSpPr txBox="1">
            <a:spLocks noGrp="1"/>
          </p:cNvSpPr>
          <p:nvPr>
            <p:ph type="body" idx="4"/>
          </p:nvPr>
        </p:nvSpPr>
        <p:spPr bwMode="auto">
          <a:xfrm>
            <a:off x="8230203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74" name="Google Shape;174;p41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4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Демо_1" preserve="0" showMasterPhAnim="0" userDrawn="1">
  <p:cSld name="1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" name="Google Shape;177;p42"/>
          <p:cNvSpPr/>
          <p:nvPr/>
        </p:nvSpPr>
        <p:spPr bwMode="auto">
          <a:xfrm rot="10800000" flipH="1">
            <a:off x="0" y="4324318"/>
            <a:ext cx="5331000" cy="678600"/>
          </a:xfrm>
          <a:prstGeom prst="rect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78" name="Google Shape;178;p42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9" name="Google Shape;179;p42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0" name="Google Shape;180;p4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81" name="Google Shape;181;p42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2" name="Google Shape;182;p42"/>
          <p:cNvSpPr txBox="1">
            <a:spLocks noGrp="1"/>
          </p:cNvSpPr>
          <p:nvPr>
            <p:ph type="body" idx="1"/>
          </p:nvPr>
        </p:nvSpPr>
        <p:spPr bwMode="auto">
          <a:xfrm>
            <a:off x="1210643" y="4324451"/>
            <a:ext cx="4121699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3" name="Google Shape;183;p42"/>
          <p:cNvSpPr txBox="1">
            <a:spLocks noGrp="1"/>
          </p:cNvSpPr>
          <p:nvPr>
            <p:ph type="body" idx="2"/>
          </p:nvPr>
        </p:nvSpPr>
        <p:spPr bwMode="auto">
          <a:xfrm>
            <a:off x="6857950" y="4324451"/>
            <a:ext cx="4121699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4" name="Google Shape;184;p42"/>
          <p:cNvSpPr>
            <a:spLocks noGrp="1"/>
          </p:cNvSpPr>
          <p:nvPr>
            <p:ph type="pic" idx="3"/>
          </p:nvPr>
        </p:nvSpPr>
        <p:spPr bwMode="auto">
          <a:xfrm>
            <a:off x="1210642" y="1577998"/>
            <a:ext cx="4121699" cy="22839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42"/>
          <p:cNvSpPr>
            <a:spLocks noGrp="1"/>
          </p:cNvSpPr>
          <p:nvPr>
            <p:ph type="pic" idx="4"/>
          </p:nvPr>
        </p:nvSpPr>
        <p:spPr bwMode="auto">
          <a:xfrm>
            <a:off x="6855540" y="1577998"/>
            <a:ext cx="4121699" cy="22839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42"/>
          <p:cNvSpPr/>
          <p:nvPr/>
        </p:nvSpPr>
        <p:spPr bwMode="auto">
          <a:xfrm rot="10800000" flipH="1">
            <a:off x="6862163" y="4324318"/>
            <a:ext cx="5331000" cy="678600"/>
          </a:xfrm>
          <a:prstGeom prst="rect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187" name="Google Shape;187;p42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4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2_Демо_1" preserve="0" showMasterPhAnim="0" userDrawn="1">
  <p:cSld name="2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>
            <a:spLocks noGrp="1"/>
          </p:cNvSpPr>
          <p:nvPr>
            <p:ph type="pic" idx="2"/>
          </p:nvPr>
        </p:nvSpPr>
        <p:spPr bwMode="auto">
          <a:xfrm>
            <a:off x="5009872" y="1235915"/>
            <a:ext cx="2172300" cy="4602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91" name="Google Shape;191;p43"/>
          <p:cNvSpPr>
            <a:spLocks noGrp="1"/>
          </p:cNvSpPr>
          <p:nvPr>
            <p:ph type="body" idx="1"/>
          </p:nvPr>
        </p:nvSpPr>
        <p:spPr bwMode="auto">
          <a:xfrm>
            <a:off x="356349" y="1641283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3"/>
          </p:nvPr>
        </p:nvSpPr>
        <p:spPr bwMode="auto">
          <a:xfrm>
            <a:off x="356349" y="2020820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3" name="Google Shape;193;p43"/>
          <p:cNvSpPr>
            <a:spLocks noGrp="1"/>
          </p:cNvSpPr>
          <p:nvPr>
            <p:ph type="body" idx="4"/>
          </p:nvPr>
        </p:nvSpPr>
        <p:spPr bwMode="auto">
          <a:xfrm>
            <a:off x="8040020" y="1641283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E5D2F9"/>
              </a:buClr>
              <a:buSzPts val="1800"/>
              <a:buChar char="•"/>
              <a:defRPr sz="1800" b="1">
                <a:solidFill>
                  <a:srgbClr val="E5D2F9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4" name="Google Shape;194;p43"/>
          <p:cNvSpPr txBox="1">
            <a:spLocks noGrp="1"/>
          </p:cNvSpPr>
          <p:nvPr>
            <p:ph type="body" idx="5"/>
          </p:nvPr>
        </p:nvSpPr>
        <p:spPr bwMode="auto">
          <a:xfrm>
            <a:off x="8040020" y="2020820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5" name="Google Shape;195;p43"/>
          <p:cNvSpPr>
            <a:spLocks noGrp="1"/>
          </p:cNvSpPr>
          <p:nvPr>
            <p:ph type="body" idx="6"/>
          </p:nvPr>
        </p:nvSpPr>
        <p:spPr bwMode="auto">
          <a:xfrm>
            <a:off x="356349" y="3864598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6" name="Google Shape;196;p43"/>
          <p:cNvSpPr txBox="1">
            <a:spLocks noGrp="1"/>
          </p:cNvSpPr>
          <p:nvPr>
            <p:ph type="body" idx="7"/>
          </p:nvPr>
        </p:nvSpPr>
        <p:spPr bwMode="auto">
          <a:xfrm>
            <a:off x="356349" y="4244135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7" name="Google Shape;197;p43"/>
          <p:cNvSpPr>
            <a:spLocks noGrp="1"/>
          </p:cNvSpPr>
          <p:nvPr>
            <p:ph type="body" idx="8"/>
          </p:nvPr>
        </p:nvSpPr>
        <p:spPr bwMode="auto">
          <a:xfrm>
            <a:off x="8040020" y="3864598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8" name="Google Shape;198;p43"/>
          <p:cNvSpPr txBox="1">
            <a:spLocks noGrp="1"/>
          </p:cNvSpPr>
          <p:nvPr>
            <p:ph type="body" idx="9"/>
          </p:nvPr>
        </p:nvSpPr>
        <p:spPr bwMode="auto">
          <a:xfrm>
            <a:off x="8040020" y="4244135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cxnSp>
        <p:nvCxnSpPr>
          <p:cNvPr id="199" name="Google Shape;199;p43"/>
          <p:cNvCxnSpPr>
            <a:cxnSpLocks/>
          </p:cNvCxnSpPr>
          <p:nvPr/>
        </p:nvCxnSpPr>
        <p:spPr bwMode="auto">
          <a:xfrm>
            <a:off x="4244694" y="1870413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43"/>
          <p:cNvCxnSpPr>
            <a:cxnSpLocks/>
          </p:cNvCxnSpPr>
          <p:nvPr/>
        </p:nvCxnSpPr>
        <p:spPr bwMode="auto">
          <a:xfrm>
            <a:off x="4244694" y="4094630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43"/>
          <p:cNvCxnSpPr>
            <a:cxnSpLocks/>
          </p:cNvCxnSpPr>
          <p:nvPr/>
        </p:nvCxnSpPr>
        <p:spPr bwMode="auto">
          <a:xfrm>
            <a:off x="7250583" y="1870413"/>
            <a:ext cx="686700" cy="0"/>
          </a:xfrm>
          <a:prstGeom prst="straightConnector1">
            <a:avLst/>
          </a:prstGeom>
          <a:noFill/>
          <a:ln w="25400" cap="flat" cmpd="sng">
            <a:solidFill>
              <a:srgbClr val="E5D2F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43"/>
          <p:cNvCxnSpPr>
            <a:cxnSpLocks/>
          </p:cNvCxnSpPr>
          <p:nvPr/>
        </p:nvCxnSpPr>
        <p:spPr bwMode="auto">
          <a:xfrm>
            <a:off x="7250583" y="4094630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3" name="Google Shape;203;p43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4" name="Google Shape;204;p43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5" name="Google Shape;205;p43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6" name="Google Shape;206;p4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07" name="Google Shape;207;p43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4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3_Демо_1" preserve="0" showMasterPhAnim="0" userDrawn="1">
  <p:cSld name="3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" name="Google Shape;210;p44"/>
          <p:cNvSpPr>
            <a:spLocks noGrp="1"/>
          </p:cNvSpPr>
          <p:nvPr>
            <p:ph type="pic" idx="2"/>
          </p:nvPr>
        </p:nvSpPr>
        <p:spPr bwMode="auto">
          <a:xfrm>
            <a:off x="1001459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1" name="Google Shape;211;p44"/>
          <p:cNvSpPr>
            <a:spLocks noGrp="1"/>
          </p:cNvSpPr>
          <p:nvPr>
            <p:ph type="pic" idx="3"/>
          </p:nvPr>
        </p:nvSpPr>
        <p:spPr bwMode="auto">
          <a:xfrm>
            <a:off x="3831097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2" name="Google Shape;212;p44"/>
          <p:cNvSpPr>
            <a:spLocks noGrp="1"/>
          </p:cNvSpPr>
          <p:nvPr>
            <p:ph type="pic" idx="4"/>
          </p:nvPr>
        </p:nvSpPr>
        <p:spPr bwMode="auto">
          <a:xfrm>
            <a:off x="6660734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3" name="Google Shape;213;p44"/>
          <p:cNvSpPr>
            <a:spLocks noGrp="1"/>
          </p:cNvSpPr>
          <p:nvPr>
            <p:ph type="pic" idx="5"/>
          </p:nvPr>
        </p:nvSpPr>
        <p:spPr bwMode="auto">
          <a:xfrm>
            <a:off x="9490368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4" name="Google Shape;214;p44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5" name="Google Shape;215;p44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6" name="Google Shape;216;p44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17" name="Google Shape;217;p44"/>
          <p:cNvSpPr txBox="1">
            <a:spLocks noGrp="1"/>
          </p:cNvSpPr>
          <p:nvPr>
            <p:ph type="body" idx="1"/>
          </p:nvPr>
        </p:nvSpPr>
        <p:spPr bwMode="auto">
          <a:xfrm>
            <a:off x="346076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" name="Google Shape;218;p44"/>
          <p:cNvSpPr txBox="1">
            <a:spLocks noGrp="1"/>
          </p:cNvSpPr>
          <p:nvPr>
            <p:ph type="body" idx="6"/>
          </p:nvPr>
        </p:nvSpPr>
        <p:spPr bwMode="auto">
          <a:xfrm>
            <a:off x="3269562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9" name="Google Shape;219;p44"/>
          <p:cNvSpPr txBox="1">
            <a:spLocks noGrp="1"/>
          </p:cNvSpPr>
          <p:nvPr>
            <p:ph type="body" idx="7"/>
          </p:nvPr>
        </p:nvSpPr>
        <p:spPr bwMode="auto">
          <a:xfrm>
            <a:off x="6193048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0" name="Google Shape;220;p44"/>
          <p:cNvSpPr txBox="1">
            <a:spLocks noGrp="1"/>
          </p:cNvSpPr>
          <p:nvPr>
            <p:ph type="body" idx="8"/>
          </p:nvPr>
        </p:nvSpPr>
        <p:spPr bwMode="auto">
          <a:xfrm>
            <a:off x="9116535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1" name="Google Shape;221;p44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22" name="Google Shape;222;p44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Заголовок и объект" preserve="0" showMasterPhAnim="0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5" name="Google Shape;225;p45"/>
          <p:cNvSpPr txBox="1">
            <a:spLocks noGrp="1"/>
          </p:cNvSpPr>
          <p:nvPr>
            <p:ph type="body" idx="1"/>
          </p:nvPr>
        </p:nvSpPr>
        <p:spPr bwMode="auto">
          <a:xfrm>
            <a:off x="315392" y="1016177"/>
            <a:ext cx="11561100" cy="5160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6" name="Google Shape;226;p45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7" name="Google Shape;227;p45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8" name="Google Shape;228;p45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29" name="Google Shape;229;p45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30" name="Google Shape;230;p4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Два объекта" preserve="0" showMasterPhAnim="0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body" idx="1"/>
          </p:nvPr>
        </p:nvSpPr>
        <p:spPr bwMode="auto">
          <a:xfrm>
            <a:off x="315387" y="1016001"/>
            <a:ext cx="5704500" cy="51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4" name="Google Shape;234;p46"/>
          <p:cNvSpPr txBox="1">
            <a:spLocks noGrp="1"/>
          </p:cNvSpPr>
          <p:nvPr>
            <p:ph type="body" idx="2"/>
          </p:nvPr>
        </p:nvSpPr>
        <p:spPr bwMode="auto">
          <a:xfrm>
            <a:off x="6172206" y="1016001"/>
            <a:ext cx="5670600" cy="51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5" name="Google Shape;235;p46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6" name="Google Shape;236;p46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7" name="Google Shape;237;p4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39" name="Google Shape;239;p46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равнение" preserve="0" showMasterPhAnim="0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2" name="Google Shape;242;p47"/>
          <p:cNvSpPr txBox="1">
            <a:spLocks noGrp="1"/>
          </p:cNvSpPr>
          <p:nvPr>
            <p:ph type="body" idx="1"/>
          </p:nvPr>
        </p:nvSpPr>
        <p:spPr bwMode="auto">
          <a:xfrm>
            <a:off x="315386" y="1015427"/>
            <a:ext cx="568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50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50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9pPr>
          </a:lstStyle>
          <a:p>
            <a:pPr>
              <a:defRPr/>
            </a:pPr>
            <a:endParaRPr/>
          </a:p>
        </p:txBody>
      </p:sp>
      <p:sp>
        <p:nvSpPr>
          <p:cNvPr id="243" name="Google Shape;243;p47"/>
          <p:cNvSpPr txBox="1">
            <a:spLocks noGrp="1"/>
          </p:cNvSpPr>
          <p:nvPr>
            <p:ph type="body" idx="2"/>
          </p:nvPr>
        </p:nvSpPr>
        <p:spPr bwMode="auto">
          <a:xfrm>
            <a:off x="349334" y="1598615"/>
            <a:ext cx="5648400" cy="4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4" name="Google Shape;244;p47"/>
          <p:cNvSpPr txBox="1">
            <a:spLocks noGrp="1"/>
          </p:cNvSpPr>
          <p:nvPr>
            <p:ph type="body" idx="3"/>
          </p:nvPr>
        </p:nvSpPr>
        <p:spPr bwMode="auto">
          <a:xfrm>
            <a:off x="6172205" y="1015427"/>
            <a:ext cx="568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50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50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9pPr>
          </a:lstStyle>
          <a:p>
            <a:pPr>
              <a:defRPr/>
            </a:pPr>
            <a:endParaRPr/>
          </a:p>
        </p:txBody>
      </p:sp>
      <p:sp>
        <p:nvSpPr>
          <p:cNvPr id="245" name="Google Shape;245;p47"/>
          <p:cNvSpPr txBox="1">
            <a:spLocks noGrp="1"/>
          </p:cNvSpPr>
          <p:nvPr>
            <p:ph type="body" idx="4"/>
          </p:nvPr>
        </p:nvSpPr>
        <p:spPr bwMode="auto">
          <a:xfrm>
            <a:off x="6172202" y="1598615"/>
            <a:ext cx="5670600" cy="4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6" name="Google Shape;246;p47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7" name="Google Shape;247;p47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8" name="Google Shape;248;p4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49" name="Google Shape;249;p47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50" name="Google Shape;250;p47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7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 с заголовком" preserve="0" showMasterPhAnim="0" userDrawn="1">
  <p:cSld name="Пустой с заголовком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30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 слайд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3" name="Google Shape;253;p4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54" name="Google Shape;254;p4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55" name="Google Shape;255;p4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56" name="Google Shape;256;p48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Объект с подписью" preserve="0" showMasterPhAnim="0" type="objTx" userDrawn="1">
  <p:cSld name="OBJECT_WITH_CAPTIO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9" name="Google Shape;259;p49"/>
          <p:cNvSpPr txBox="1">
            <a:spLocks noGrp="1"/>
          </p:cNvSpPr>
          <p:nvPr>
            <p:ph type="title"/>
          </p:nvPr>
        </p:nvSpPr>
        <p:spPr bwMode="auto">
          <a:xfrm>
            <a:off x="334966" y="1015999"/>
            <a:ext cx="4437000" cy="1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0" name="Google Shape;260;p49"/>
          <p:cNvSpPr txBox="1">
            <a:spLocks noGrp="1"/>
          </p:cNvSpPr>
          <p:nvPr>
            <p:ph type="body" idx="1"/>
          </p:nvPr>
        </p:nvSpPr>
        <p:spPr bwMode="auto">
          <a:xfrm>
            <a:off x="5183194" y="1015999"/>
            <a:ext cx="6673800" cy="5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50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0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50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50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50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9pPr>
          </a:lstStyle>
          <a:p>
            <a:pPr>
              <a:defRPr/>
            </a:pPr>
            <a:endParaRPr/>
          </a:p>
        </p:txBody>
      </p:sp>
      <p:sp>
        <p:nvSpPr>
          <p:cNvPr id="261" name="Google Shape;261;p49"/>
          <p:cNvSpPr txBox="1">
            <a:spLocks noGrp="1"/>
          </p:cNvSpPr>
          <p:nvPr>
            <p:ph type="body" idx="2"/>
          </p:nvPr>
        </p:nvSpPr>
        <p:spPr bwMode="auto">
          <a:xfrm>
            <a:off x="334966" y="2428239"/>
            <a:ext cx="4437000" cy="3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5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50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50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9pPr>
          </a:lstStyle>
          <a:p>
            <a:pPr>
              <a:defRPr/>
            </a:pPr>
            <a:endParaRPr/>
          </a:p>
        </p:txBody>
      </p:sp>
      <p:sp>
        <p:nvSpPr>
          <p:cNvPr id="262" name="Google Shape;262;p4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3" name="Google Shape;263;p4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4" name="Google Shape;264;p4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65" name="Google Shape;265;p49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9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" preserve="0" showMasterPhAnim="0" userDrawn="1">
  <p:cSld name="Пуст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68" name="Google Shape;268;p50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5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Титульный слайд" preserve="0" showMasterPhAnim="0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Google Shape;25;p31"/>
          <p:cNvSpPr>
            <a:spLocks noGrp="1"/>
          </p:cNvSpPr>
          <p:nvPr>
            <p:ph type="pic" idx="2"/>
          </p:nvPr>
        </p:nvSpPr>
        <p:spPr bwMode="auto"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31"/>
          <p:cNvSpPr txBox="1">
            <a:spLocks noGrp="1"/>
          </p:cNvSpPr>
          <p:nvPr>
            <p:ph type="ctrTitle"/>
          </p:nvPr>
        </p:nvSpPr>
        <p:spPr bwMode="auto">
          <a:xfrm>
            <a:off x="0" y="4323440"/>
            <a:ext cx="8930700" cy="8271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31"/>
          <p:cNvSpPr>
            <a:spLocks noGrp="1"/>
          </p:cNvSpPr>
          <p:nvPr>
            <p:ph type="pic" idx="3"/>
          </p:nvPr>
        </p:nvSpPr>
        <p:spPr bwMode="auto">
          <a:xfrm>
            <a:off x="802640" y="2911980"/>
            <a:ext cx="3386700" cy="10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1"/>
          <p:cNvSpPr txBox="1">
            <a:spLocks noGrp="1"/>
          </p:cNvSpPr>
          <p:nvPr>
            <p:ph type="body" idx="1"/>
          </p:nvPr>
        </p:nvSpPr>
        <p:spPr bwMode="auto">
          <a:xfrm>
            <a:off x="0" y="5149851"/>
            <a:ext cx="8930700" cy="7572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9" name="Google Shape;29;p31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Команда" preserve="0" showMasterPhAnim="0" userDrawn="1">
  <p:cSld name="Команд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body" idx="1"/>
          </p:nvPr>
        </p:nvSpPr>
        <p:spPr bwMode="auto">
          <a:xfrm>
            <a:off x="806323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2"/>
          </p:nvPr>
        </p:nvSpPr>
        <p:spPr bwMode="auto">
          <a:xfrm>
            <a:off x="3014568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3"/>
          </p:nvPr>
        </p:nvSpPr>
        <p:spPr bwMode="auto">
          <a:xfrm>
            <a:off x="5191192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4"/>
          </p:nvPr>
        </p:nvSpPr>
        <p:spPr bwMode="auto">
          <a:xfrm>
            <a:off x="7366644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5"/>
          </p:nvPr>
        </p:nvSpPr>
        <p:spPr bwMode="auto">
          <a:xfrm>
            <a:off x="9542096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41" name="Google Shape;41;p32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3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одержание_1" preserve="0" showMasterPhAnim="0" userDrawn="1">
  <p:cSld name="Содержание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1"/>
          </p:nvPr>
        </p:nvSpPr>
        <p:spPr bwMode="auto">
          <a:xfrm>
            <a:off x="1873541" y="1222713"/>
            <a:ext cx="3867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2"/>
          </p:nvPr>
        </p:nvSpPr>
        <p:spPr bwMode="auto">
          <a:xfrm>
            <a:off x="1873544" y="1790324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3"/>
          </p:nvPr>
        </p:nvSpPr>
        <p:spPr bwMode="auto">
          <a:xfrm>
            <a:off x="1854185" y="2826697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4"/>
          </p:nvPr>
        </p:nvSpPr>
        <p:spPr bwMode="auto">
          <a:xfrm>
            <a:off x="1854185" y="3374436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body" idx="5"/>
          </p:nvPr>
        </p:nvSpPr>
        <p:spPr bwMode="auto">
          <a:xfrm>
            <a:off x="1854185" y="4410809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body" idx="6"/>
          </p:nvPr>
        </p:nvSpPr>
        <p:spPr bwMode="auto">
          <a:xfrm>
            <a:off x="1854185" y="4958548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body" idx="7"/>
          </p:nvPr>
        </p:nvSpPr>
        <p:spPr bwMode="auto">
          <a:xfrm>
            <a:off x="7546648" y="1222713"/>
            <a:ext cx="3867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4" name="Google Shape;54;p33"/>
          <p:cNvSpPr txBox="1">
            <a:spLocks noGrp="1"/>
          </p:cNvSpPr>
          <p:nvPr>
            <p:ph type="body" idx="8"/>
          </p:nvPr>
        </p:nvSpPr>
        <p:spPr bwMode="auto">
          <a:xfrm>
            <a:off x="7546651" y="1790324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5" name="Google Shape;55;p33"/>
          <p:cNvSpPr txBox="1">
            <a:spLocks noGrp="1"/>
          </p:cNvSpPr>
          <p:nvPr>
            <p:ph type="body" idx="9"/>
          </p:nvPr>
        </p:nvSpPr>
        <p:spPr bwMode="auto">
          <a:xfrm>
            <a:off x="7527292" y="2826697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6" name="Google Shape;56;p33"/>
          <p:cNvSpPr txBox="1">
            <a:spLocks noGrp="1"/>
          </p:cNvSpPr>
          <p:nvPr>
            <p:ph type="body" idx="13"/>
          </p:nvPr>
        </p:nvSpPr>
        <p:spPr bwMode="auto">
          <a:xfrm>
            <a:off x="7527292" y="3374436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7" name="Google Shape;57;p33"/>
          <p:cNvSpPr txBox="1">
            <a:spLocks noGrp="1"/>
          </p:cNvSpPr>
          <p:nvPr>
            <p:ph type="body" idx="14"/>
          </p:nvPr>
        </p:nvSpPr>
        <p:spPr bwMode="auto">
          <a:xfrm>
            <a:off x="7527292" y="4410809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15"/>
          </p:nvPr>
        </p:nvSpPr>
        <p:spPr bwMode="auto">
          <a:xfrm>
            <a:off x="7527292" y="4958548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6"/>
          </p:nvPr>
        </p:nvSpPr>
        <p:spPr bwMode="auto">
          <a:xfrm>
            <a:off x="778492" y="1187988"/>
            <a:ext cx="771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17"/>
          </p:nvPr>
        </p:nvSpPr>
        <p:spPr bwMode="auto">
          <a:xfrm>
            <a:off x="759137" y="2791972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body" idx="18"/>
          </p:nvPr>
        </p:nvSpPr>
        <p:spPr bwMode="auto">
          <a:xfrm>
            <a:off x="759137" y="4376084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9"/>
          </p:nvPr>
        </p:nvSpPr>
        <p:spPr bwMode="auto">
          <a:xfrm>
            <a:off x="6451600" y="1187988"/>
            <a:ext cx="771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0"/>
          </p:nvPr>
        </p:nvSpPr>
        <p:spPr bwMode="auto">
          <a:xfrm>
            <a:off x="6432244" y="2791972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body" idx="21"/>
          </p:nvPr>
        </p:nvSpPr>
        <p:spPr bwMode="auto">
          <a:xfrm>
            <a:off x="6432244" y="4376084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66" name="Google Shape;66;p33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Фотографии" preserve="0" showMasterPhAnim="0" userDrawn="1">
  <p:cSld name="Фотографи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3" name="Google Shape;73;p34"/>
          <p:cNvSpPr>
            <a:spLocks noGrp="1"/>
          </p:cNvSpPr>
          <p:nvPr>
            <p:ph type="pic" idx="2"/>
          </p:nvPr>
        </p:nvSpPr>
        <p:spPr bwMode="auto">
          <a:xfrm>
            <a:off x="7440147" y="1016001"/>
            <a:ext cx="4405800" cy="30786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34"/>
          <p:cNvSpPr>
            <a:spLocks noGrp="1"/>
          </p:cNvSpPr>
          <p:nvPr>
            <p:ph type="pic" idx="3"/>
          </p:nvPr>
        </p:nvSpPr>
        <p:spPr bwMode="auto">
          <a:xfrm>
            <a:off x="7440149" y="4389108"/>
            <a:ext cx="4405800" cy="18117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4"/>
          <p:cNvSpPr>
            <a:spLocks noGrp="1"/>
          </p:cNvSpPr>
          <p:nvPr>
            <p:ph type="pic" idx="4"/>
          </p:nvPr>
        </p:nvSpPr>
        <p:spPr bwMode="auto">
          <a:xfrm>
            <a:off x="346075" y="3223948"/>
            <a:ext cx="6806100" cy="29769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 bwMode="auto">
          <a:xfrm>
            <a:off x="346075" y="1016001"/>
            <a:ext cx="6806100" cy="20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7" name="Google Shape;77;p34"/>
          <p:cNvSpPr/>
          <p:nvPr/>
        </p:nvSpPr>
        <p:spPr bwMode="auto">
          <a:xfrm>
            <a:off x="346075" y="1016001"/>
            <a:ext cx="6806100" cy="20298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78" name="Google Shape;78;p34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нкты" preserve="0" showMasterPhAnim="0" userDrawn="1">
  <p:cSld name="Пункты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" name="Google Shape;81;p35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2" name="Google Shape;82;p35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3" name="Google Shape;83;p35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4" name="Google Shape;84;p35"/>
          <p:cNvSpPr txBox="1">
            <a:spLocks noGrp="1"/>
          </p:cNvSpPr>
          <p:nvPr>
            <p:ph type="body" idx="1"/>
          </p:nvPr>
        </p:nvSpPr>
        <p:spPr bwMode="auto">
          <a:xfrm>
            <a:off x="1994303" y="2973742"/>
            <a:ext cx="21909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5" name="Google Shape;85;p35"/>
          <p:cNvSpPr txBox="1">
            <a:spLocks noGrp="1"/>
          </p:cNvSpPr>
          <p:nvPr>
            <p:ph type="body" idx="2"/>
          </p:nvPr>
        </p:nvSpPr>
        <p:spPr bwMode="auto">
          <a:xfrm>
            <a:off x="6662923" y="1588128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6" name="Google Shape;86;p35"/>
          <p:cNvSpPr txBox="1">
            <a:spLocks noGrp="1"/>
          </p:cNvSpPr>
          <p:nvPr>
            <p:ph type="body" idx="3"/>
          </p:nvPr>
        </p:nvSpPr>
        <p:spPr bwMode="auto">
          <a:xfrm>
            <a:off x="6662923" y="2445138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7" name="Google Shape;87;p35"/>
          <p:cNvSpPr txBox="1">
            <a:spLocks noGrp="1"/>
          </p:cNvSpPr>
          <p:nvPr>
            <p:ph type="body" idx="4"/>
          </p:nvPr>
        </p:nvSpPr>
        <p:spPr bwMode="auto">
          <a:xfrm>
            <a:off x="6662923" y="3302147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8" name="Google Shape;88;p35"/>
          <p:cNvSpPr txBox="1">
            <a:spLocks noGrp="1"/>
          </p:cNvSpPr>
          <p:nvPr>
            <p:ph type="body" idx="5"/>
          </p:nvPr>
        </p:nvSpPr>
        <p:spPr bwMode="auto">
          <a:xfrm>
            <a:off x="6662923" y="4159156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9" name="Google Shape;89;p35"/>
          <p:cNvSpPr txBox="1">
            <a:spLocks noGrp="1"/>
          </p:cNvSpPr>
          <p:nvPr>
            <p:ph type="body" idx="6"/>
          </p:nvPr>
        </p:nvSpPr>
        <p:spPr bwMode="auto">
          <a:xfrm>
            <a:off x="6662923" y="5016166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90" name="Google Shape;90;p3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татистика" preserve="0" showMasterPhAnim="0" userDrawn="1">
  <p:cSld name="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" name="Google Shape;93;p36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4" name="Google Shape;94;p36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5" name="Google Shape;95;p3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96" name="Google Shape;96;p3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7" name="Google Shape;97;p36"/>
          <p:cNvSpPr>
            <a:spLocks noGrp="1"/>
          </p:cNvSpPr>
          <p:nvPr>
            <p:ph type="body" idx="1"/>
          </p:nvPr>
        </p:nvSpPr>
        <p:spPr bwMode="auto">
          <a:xfrm>
            <a:off x="6683077" y="1026867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8" name="Google Shape;98;p36"/>
          <p:cNvSpPr txBox="1">
            <a:spLocks noGrp="1"/>
          </p:cNvSpPr>
          <p:nvPr>
            <p:ph type="body" idx="2"/>
          </p:nvPr>
        </p:nvSpPr>
        <p:spPr bwMode="auto">
          <a:xfrm>
            <a:off x="6683077" y="1626932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9" name="Google Shape;99;p36"/>
          <p:cNvSpPr>
            <a:spLocks noGrp="1"/>
          </p:cNvSpPr>
          <p:nvPr>
            <p:ph type="body" idx="3"/>
          </p:nvPr>
        </p:nvSpPr>
        <p:spPr bwMode="auto">
          <a:xfrm>
            <a:off x="6683077" y="2807582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0" name="Google Shape;100;p36"/>
          <p:cNvSpPr txBox="1">
            <a:spLocks noGrp="1"/>
          </p:cNvSpPr>
          <p:nvPr>
            <p:ph type="body" idx="4"/>
          </p:nvPr>
        </p:nvSpPr>
        <p:spPr bwMode="auto">
          <a:xfrm>
            <a:off x="6683077" y="3407647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1" name="Google Shape;101;p36"/>
          <p:cNvSpPr>
            <a:spLocks noGrp="1"/>
          </p:cNvSpPr>
          <p:nvPr>
            <p:ph type="body" idx="5"/>
          </p:nvPr>
        </p:nvSpPr>
        <p:spPr bwMode="auto">
          <a:xfrm>
            <a:off x="6683077" y="4584029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2" name="Google Shape;102;p36"/>
          <p:cNvSpPr txBox="1">
            <a:spLocks noGrp="1"/>
          </p:cNvSpPr>
          <p:nvPr>
            <p:ph type="body" idx="6"/>
          </p:nvPr>
        </p:nvSpPr>
        <p:spPr bwMode="auto">
          <a:xfrm>
            <a:off x="6683077" y="5184094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03" name="Google Shape;103;p36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Статистика" preserve="0" showMasterPhAnim="0" userDrawn="1">
  <p:cSld name="1_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" name="Google Shape;106;p37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09" name="Google Shape;109;p37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0" name="Google Shape;110;p37"/>
          <p:cNvSpPr>
            <a:spLocks noGrp="1"/>
          </p:cNvSpPr>
          <p:nvPr>
            <p:ph type="body" idx="1"/>
          </p:nvPr>
        </p:nvSpPr>
        <p:spPr bwMode="auto">
          <a:xfrm>
            <a:off x="6683077" y="1016000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1" name="Google Shape;111;p37"/>
          <p:cNvSpPr txBox="1">
            <a:spLocks noGrp="1"/>
          </p:cNvSpPr>
          <p:nvPr>
            <p:ph type="body" idx="2"/>
          </p:nvPr>
        </p:nvSpPr>
        <p:spPr bwMode="auto">
          <a:xfrm>
            <a:off x="6683077" y="1395537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2" name="Google Shape;112;p37"/>
          <p:cNvSpPr>
            <a:spLocks noGrp="1"/>
          </p:cNvSpPr>
          <p:nvPr>
            <p:ph type="body" idx="3"/>
          </p:nvPr>
        </p:nvSpPr>
        <p:spPr bwMode="auto">
          <a:xfrm>
            <a:off x="6683077" y="2284561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4"/>
          </p:nvPr>
        </p:nvSpPr>
        <p:spPr bwMode="auto">
          <a:xfrm>
            <a:off x="6683077" y="266409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4" name="Google Shape;114;p37"/>
          <p:cNvSpPr>
            <a:spLocks noGrp="1"/>
          </p:cNvSpPr>
          <p:nvPr>
            <p:ph type="body" idx="5"/>
          </p:nvPr>
        </p:nvSpPr>
        <p:spPr bwMode="auto">
          <a:xfrm>
            <a:off x="6683077" y="3553122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6"/>
          </p:nvPr>
        </p:nvSpPr>
        <p:spPr bwMode="auto">
          <a:xfrm>
            <a:off x="6683077" y="393265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6" name="Google Shape;116;p37"/>
          <p:cNvSpPr>
            <a:spLocks noGrp="1"/>
          </p:cNvSpPr>
          <p:nvPr>
            <p:ph type="body" idx="7"/>
          </p:nvPr>
        </p:nvSpPr>
        <p:spPr bwMode="auto">
          <a:xfrm>
            <a:off x="6683077" y="4821684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body" idx="8"/>
          </p:nvPr>
        </p:nvSpPr>
        <p:spPr bwMode="auto">
          <a:xfrm>
            <a:off x="6683077" y="5201221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18" name="Google Shape;118;p37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7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2D155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20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 bwMode="auto">
          <a:xfrm>
            <a:off x="315392" y="1016177"/>
            <a:ext cx="11561100" cy="5160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914400" marR="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1371600" marR="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10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1828800" marR="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2286000" marR="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2743200" marR="0" lvl="5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L="3200400" marR="0" lvl="6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L="3657600" marR="0" lvl="7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L="4114800" marR="0" lvl="8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marR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marR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marR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marR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marR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marR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marR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marR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1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4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5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6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7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8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1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4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9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0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1.png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9" name="Google Shape;799;p7"/>
          <p:cNvSpPr txBox="1">
            <a:spLocks noGrp="1"/>
          </p:cNvSpPr>
          <p:nvPr>
            <p:ph type="ctrTitle"/>
          </p:nvPr>
        </p:nvSpPr>
        <p:spPr bwMode="auto"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7127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/>
            </a:pPr>
            <a:r>
              <a:rPr/>
              <a:t>BYTEBOSSES</a:t>
            </a:r>
            <a:endParaRPr b="0">
              <a:latin typeface="Montserrat"/>
              <a:ea typeface="Montserrat"/>
              <a:cs typeface="Montserrat"/>
            </a:endParaRPr>
          </a:p>
        </p:txBody>
      </p:sp>
      <p:sp>
        <p:nvSpPr>
          <p:cNvPr id="800" name="Google Shape;800;p7"/>
          <p:cNvSpPr txBox="1">
            <a:spLocks noGrp="1"/>
          </p:cNvSpPr>
          <p:nvPr>
            <p:ph type="body" idx="1"/>
          </p:nvPr>
        </p:nvSpPr>
        <p:spPr bwMode="auto"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upright="0" compatLnSpc="0">
            <a:normAutofit fontScale="80000" lnSpcReduction="4000"/>
          </a:bodyPr>
          <a:lstStyle/>
          <a:p>
            <a:pPr marL="0" lvl="0" indent="7127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pPr>
            <a:r>
              <a:rPr sz="3000" b="1" i="0" u="none">
                <a:solidFill>
                  <a:srgbClr val="FFFFFF"/>
                </a:solidFill>
                <a:latin typeface="Liberation Sans"/>
                <a:ea typeface="Liberation Sans"/>
                <a:cs typeface="Liberation Sans"/>
              </a:rPr>
              <a:t>Приложение для соискателей и рекрутеров для определения уровня ИТ-специалистов и процессинга</a:t>
            </a:r>
            <a:endParaRPr/>
          </a:p>
        </p:txBody>
      </p:sp>
      <p:grpSp>
        <p:nvGrpSpPr>
          <p:cNvPr id="1101422713" name="Google Shape;654;p5"/>
          <p:cNvGrpSpPr/>
          <p:nvPr/>
        </p:nvGrpSpPr>
        <p:grpSpPr bwMode="auto">
          <a:xfrm>
            <a:off x="249487" y="1341196"/>
            <a:ext cx="3394197" cy="847273"/>
            <a:chOff x="0" y="0"/>
            <a:chExt cx="3394197" cy="847273"/>
          </a:xfrm>
        </p:grpSpPr>
        <p:grpSp>
          <p:nvGrpSpPr>
            <p:cNvPr id="1990319701" name="Google Shape;655;p5"/>
            <p:cNvGrpSpPr/>
            <p:nvPr/>
          </p:nvGrpSpPr>
          <p:grpSpPr bwMode="auto">
            <a:xfrm>
              <a:off x="0" y="0"/>
              <a:ext cx="3394197" cy="847273"/>
              <a:chOff x="0" y="0"/>
              <a:chExt cx="3394197" cy="847273"/>
            </a:xfrm>
          </p:grpSpPr>
          <p:sp>
            <p:nvSpPr>
              <p:cNvPr id="636091507" name="Google Shape;656;p5"/>
              <p:cNvSpPr txBox="1"/>
              <p:nvPr/>
            </p:nvSpPr>
            <p:spPr bwMode="auto">
              <a:xfrm>
                <a:off x="0" y="0"/>
                <a:ext cx="464553" cy="2746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3" tIns="45699" rIns="91423" bIns="45699" anchor="t" anchorCtr="0">
                <a:sp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r>
                  <a:rPr lang="ru-RU" sz="120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</a:rPr>
                  <a:t>21</a:t>
                </a:r>
                <a:endParaRPr/>
              </a:p>
            </p:txBody>
          </p:sp>
          <p:sp>
            <p:nvSpPr>
              <p:cNvPr id="1384469586" name="Google Shape;657;p5"/>
              <p:cNvSpPr/>
              <p:nvPr/>
            </p:nvSpPr>
            <p:spPr bwMode="auto">
              <a:xfrm>
                <a:off x="74594" y="249534"/>
                <a:ext cx="3319601" cy="597739"/>
              </a:xfrm>
              <a:prstGeom prst="snip2DiagRect">
                <a:avLst>
                  <a:gd name="adj1" fmla="val 0"/>
                  <a:gd name="adj2" fmla="val 7966"/>
                </a:avLst>
              </a:prstGeom>
              <a:solidFill>
                <a:schemeClr val="lt1">
                  <a:alpha val="0"/>
                </a:schemeClr>
              </a:solidFill>
              <a:ln w="9525" cap="flat" cmpd="sng">
                <a:solidFill>
                  <a:schemeClr val="lt1">
                    <a:alpha val="46666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3" tIns="45699" rIns="91423" bIns="45699" anchor="ctr" anchorCtr="0">
                <a:noAutofit/>
              </a:bodyPr>
              <a:lstStyle/>
              <a:p>
                <a:pPr marL="0" marR="0" lvl="0" indent="0" algn="ctr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lt1"/>
                  </a:solidFill>
                  <a:latin typeface="Montserrat"/>
                  <a:ea typeface="Montserrat"/>
                  <a:cs typeface="Montserrat"/>
                </a:endParaRPr>
              </a:p>
            </p:txBody>
          </p:sp>
        </p:grpSp>
        <p:pic>
          <p:nvPicPr>
            <p:cNvPr id="1546099778" name="Google Shape;658;p5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279489" y="397120"/>
              <a:ext cx="1239021" cy="2833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2444609" name="Google Shape;659;p5"/>
            <p:cNvPicPr/>
            <p:nvPr/>
          </p:nvPicPr>
          <p:blipFill>
            <a:blip r:embed="rId3">
              <a:alphaModFix/>
            </a:blip>
            <a:stretch/>
          </p:blipFill>
          <p:spPr bwMode="auto">
            <a:xfrm>
              <a:off x="1796161" y="450418"/>
              <a:ext cx="1439256" cy="2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7950348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314357595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779732817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189741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69786008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834451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83865610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23506859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82812010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058453585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704707095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2425336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27434256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2522125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94151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0982478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33994521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93987134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54541309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999306856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37244819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8449069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7413492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563576667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6C41DB58-0C13-1996-25B7-87D54212FB02}" type="slidenum">
              <a:rPr lang="ru-RU"/>
              <a:t>10</a:t>
            </a:fld>
            <a:endParaRPr/>
          </a:p>
        </p:txBody>
      </p:sp>
      <p:sp>
        <p:nvSpPr>
          <p:cNvPr id="1472147328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072036081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15546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Вакансии</a:t>
            </a:r>
            <a:endParaRPr sz="1800"/>
          </a:p>
        </p:txBody>
      </p:sp>
      <p:pic>
        <p:nvPicPr>
          <p:cNvPr id="343280937" name="Рисунок 343280936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961347143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831592440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586158331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29386236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3442685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37796582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71661534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0886111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09526745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697979090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97474713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8433835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199924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16058129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34012203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7199026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57456021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65489542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064647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84604109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36971462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887821165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64800827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55863683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64B5107-0CAB-E76D-5062-B1052936A23E}" type="slidenum">
              <a:rPr lang="ru-RU"/>
              <a:t>11</a:t>
            </a:fld>
            <a:endParaRPr/>
          </a:p>
        </p:txBody>
      </p:sp>
      <p:sp>
        <p:nvSpPr>
          <p:cNvPr id="1869284024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64492236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48987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Отклики</a:t>
            </a:r>
            <a:endParaRPr sz="1800"/>
          </a:p>
        </p:txBody>
      </p:sp>
      <p:pic>
        <p:nvPicPr>
          <p:cNvPr id="1427878216" name="Рисунок 1427878215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014556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24349738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441003829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12370914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43650991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5226216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1041372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1976910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61526153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05551286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51891824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1603536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30328577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683954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78559839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2205126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8468932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08689128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5131000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521048923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99229855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30994273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572077265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482164062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4F34B0E-7062-395A-BC7F-F83B4FE16CFF}" type="slidenum">
              <a:rPr lang="ru-RU"/>
              <a:t>12</a:t>
            </a:fld>
            <a:endParaRPr/>
          </a:p>
        </p:txBody>
      </p:sp>
      <p:sp>
        <p:nvSpPr>
          <p:cNvPr id="176278075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638686408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16147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Профиль</a:t>
            </a:r>
            <a:endParaRPr sz="1800"/>
          </a:p>
        </p:txBody>
      </p:sp>
      <p:pic>
        <p:nvPicPr>
          <p:cNvPr id="1581471332" name="Рисунок 1581471331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36799300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58684597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444178424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05151577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3671238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726108680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99847761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314865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4640274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100417681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0272397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75017283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52685359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624765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9692480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02907637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0091948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91713526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33191237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231495715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22695737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86495831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398525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474582509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DB9CE1F-6E7E-18CA-FDBC-C9F6DDCCE6B5}" type="slidenum">
              <a:rPr lang="ru-RU"/>
              <a:t>13</a:t>
            </a:fld>
            <a:endParaRPr/>
          </a:p>
        </p:txBody>
      </p:sp>
      <p:sp>
        <p:nvSpPr>
          <p:cNvPr id="484100460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41627014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52262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Автозаполнение</a:t>
            </a:r>
            <a:endParaRPr sz="1800"/>
          </a:p>
        </p:txBody>
      </p:sp>
      <p:pic>
        <p:nvPicPr>
          <p:cNvPr id="1360784739" name="Рисунок 1360784738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726146505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80896117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332946054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64657360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2328728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1749248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5713128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5221264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91484061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3312400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157429639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267817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39731708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15492956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1022711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6324736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3565135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12615164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75685770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535370270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94406420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02525869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1430826920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03112434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721CAA5-5E1C-25EF-206F-6921B6FEA279}" type="slidenum">
              <a:rPr lang="ru-RU"/>
              <a:t>14</a:t>
            </a:fld>
            <a:endParaRPr/>
          </a:p>
        </p:txBody>
      </p:sp>
      <p:sp>
        <p:nvSpPr>
          <p:cNvPr id="1853231531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952061993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500422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lang="ru-RU" sz="1800"/>
              <a:t>Автозаполнение</a:t>
            </a:r>
            <a:endParaRPr sz="1800"/>
          </a:p>
        </p:txBody>
      </p:sp>
      <p:pic>
        <p:nvPicPr>
          <p:cNvPr id="1768711983" name="Рисунок 1768711982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61960195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553854600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982232237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60780844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67328239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7843819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91966699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7582834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09449415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82867649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851942383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8506552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37103638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5599947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39572733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47930402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7913389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04158255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81554313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39042956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32341307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64438827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73344895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615617738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2FFBE761-F2D0-7F65-BE23-78F9973C4F33}" type="slidenum">
              <a:rPr lang="ru-RU"/>
              <a:t>15</a:t>
            </a:fld>
            <a:endParaRPr/>
          </a:p>
        </p:txBody>
      </p:sp>
      <p:sp>
        <p:nvSpPr>
          <p:cNvPr id="94324393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896645052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486974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Новости</a:t>
            </a:r>
            <a:endParaRPr sz="1800"/>
          </a:p>
        </p:txBody>
      </p:sp>
      <p:pic>
        <p:nvPicPr>
          <p:cNvPr id="1553371323" name="Рисунок 1553371322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6528923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933983314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408768549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50305497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0425091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0053003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84665340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35429942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694995834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8178651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9739541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02041922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2094909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9187083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69814394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8772548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7130719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2984061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8397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0453716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98196439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6514762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665927531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559290067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33EB40C3-3A4D-61FB-B80B-8AA614C892DA}" type="slidenum">
              <a:rPr lang="ru-RU"/>
              <a:t>16</a:t>
            </a:fld>
            <a:endParaRPr/>
          </a:p>
        </p:txBody>
      </p:sp>
      <p:sp>
        <p:nvSpPr>
          <p:cNvPr id="494714435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079106340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70725" y="4486975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Вакансии</a:t>
            </a:r>
            <a:r>
              <a:rPr sz="1800"/>
              <a:t> </a:t>
            </a:r>
            <a:r>
              <a:rPr sz="1800"/>
              <a:t>и</a:t>
            </a:r>
            <a:r>
              <a:rPr sz="1800"/>
              <a:t> </a:t>
            </a:r>
            <a:r>
              <a:rPr sz="1800"/>
              <a:t>статистика</a:t>
            </a:r>
            <a:endParaRPr sz="1800"/>
          </a:p>
        </p:txBody>
      </p:sp>
      <p:pic>
        <p:nvPicPr>
          <p:cNvPr id="504387795" name="Рисунок 504387794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8480393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313803108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286449125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33638692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8608966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23395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59185307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84125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70848101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391489145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371133756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22787187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781927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5237755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8472265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47192317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9866031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8231952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42548052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2866461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93318288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294114153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2119758752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90164526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3DB36A0B-D976-3688-9DE5-DBAEF71DCDE5}" type="slidenum">
              <a:rPr lang="ru-RU"/>
              <a:t>17</a:t>
            </a:fld>
            <a:endParaRPr/>
          </a:p>
        </p:txBody>
      </p:sp>
      <p:sp>
        <p:nvSpPr>
          <p:cNvPr id="49352980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596778984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49773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Кандидаты</a:t>
            </a:r>
            <a:endParaRPr sz="1800"/>
          </a:p>
        </p:txBody>
      </p:sp>
      <p:pic>
        <p:nvPicPr>
          <p:cNvPr id="859649178" name="Рисунок 859649177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1366479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32658776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2085663283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34786218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7598023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759382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60081242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3806981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6314919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900025757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34131842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1175662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38144486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9225822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573200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2048116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4568416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7709170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44237642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46861532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50762743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866554292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2116484461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056787238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428A136-5E05-9C7E-3ECA-FB320E3BEE43}" type="slidenum">
              <a:rPr lang="ru-RU"/>
              <a:t>18</a:t>
            </a:fld>
            <a:endParaRPr/>
          </a:p>
        </p:txBody>
      </p:sp>
      <p:sp>
        <p:nvSpPr>
          <p:cNvPr id="142146778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2456315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0496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ИИ </a:t>
            </a:r>
            <a:r>
              <a:rPr sz="1800"/>
              <a:t>анализ</a:t>
            </a:r>
            <a:r>
              <a:rPr sz="1800"/>
              <a:t> </a:t>
            </a:r>
            <a:r>
              <a:rPr sz="1800"/>
              <a:t>кандидатов</a:t>
            </a:r>
            <a:endParaRPr sz="1800"/>
          </a:p>
        </p:txBody>
      </p:sp>
      <p:pic>
        <p:nvPicPr>
          <p:cNvPr id="674472981" name="Рисунок 674472980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719890824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21350107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828482800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0562841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5788983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1814817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25324145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17532922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17007426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672462988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271022694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44915489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081127654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2575212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39742545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112655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7055829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25973383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22256533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614258353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11002411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34343635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1199138708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433913439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876D0D3-DB02-C564-6044-7B6BD1CE68ED}" type="slidenum">
              <a:rPr lang="ru-RU"/>
              <a:t>19</a:t>
            </a:fld>
            <a:endParaRPr/>
          </a:p>
        </p:txBody>
      </p:sp>
      <p:sp>
        <p:nvSpPr>
          <p:cNvPr id="34644825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95137140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361701"/>
            <a:ext cx="3560032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Анализ</a:t>
            </a:r>
            <a:r>
              <a:rPr sz="1800"/>
              <a:t> </a:t>
            </a:r>
            <a:r>
              <a:rPr sz="1800"/>
              <a:t>первого</a:t>
            </a:r>
            <a:r>
              <a:rPr sz="1800"/>
              <a:t> ИИ</a:t>
            </a:r>
            <a:endParaRPr lang="ru-RU" sz="18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собеседования</a:t>
            </a:r>
            <a:endParaRPr sz="1800"/>
          </a:p>
        </p:txBody>
      </p:sp>
      <p:pic>
        <p:nvPicPr>
          <p:cNvPr id="1745868994" name="Рисунок 174586899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/>
          <p:nvPr/>
        </p:nvSpPr>
        <p:spPr bwMode="auto">
          <a:xfrm>
            <a:off x="1040894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Игорь</a:t>
            </a:r>
            <a:endParaRPr sz="20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Ищенко</a:t>
            </a:r>
            <a:endParaRPr sz="20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1" name="Google Shape;281;p8"/>
          <p:cNvSpPr/>
          <p:nvPr/>
        </p:nvSpPr>
        <p:spPr bwMode="auto">
          <a:xfrm>
            <a:off x="3645839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Ольга Саватеева</a:t>
            </a:r>
            <a:endParaRPr sz="2000"/>
          </a:p>
        </p:txBody>
      </p:sp>
      <p:sp>
        <p:nvSpPr>
          <p:cNvPr id="282" name="Google Shape;282;p8"/>
          <p:cNvSpPr/>
          <p:nvPr/>
        </p:nvSpPr>
        <p:spPr bwMode="auto">
          <a:xfrm>
            <a:off x="6210598" y="3461798"/>
            <a:ext cx="2319929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Марина Щербакова</a:t>
            </a:r>
            <a:endParaRPr sz="2000"/>
          </a:p>
        </p:txBody>
      </p:sp>
      <p:sp>
        <p:nvSpPr>
          <p:cNvPr id="283" name="Google Shape;283;p8"/>
          <p:cNvSpPr/>
          <p:nvPr/>
        </p:nvSpPr>
        <p:spPr bwMode="auto">
          <a:xfrm>
            <a:off x="8787312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Сергей Горелов</a:t>
            </a:r>
            <a:endParaRPr sz="2000"/>
          </a:p>
        </p:txBody>
      </p:sp>
      <p:sp>
        <p:nvSpPr>
          <p:cNvPr id="284" name="Google Shape;284;p8"/>
          <p:cNvSpPr/>
          <p:nvPr/>
        </p:nvSpPr>
        <p:spPr bwMode="auto">
          <a:xfrm>
            <a:off x="8787311" y="1332597"/>
            <a:ext cx="2319929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5" name="Google Shape;285;p8"/>
          <p:cNvSpPr/>
          <p:nvPr/>
        </p:nvSpPr>
        <p:spPr bwMode="auto">
          <a:xfrm>
            <a:off x="6222549" y="1332597"/>
            <a:ext cx="2307978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6" name="Google Shape;286;p8"/>
          <p:cNvSpPr/>
          <p:nvPr/>
        </p:nvSpPr>
        <p:spPr bwMode="auto">
          <a:xfrm>
            <a:off x="1040893" y="1332597"/>
            <a:ext cx="2319927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7" name="Google Shape;287;p8"/>
          <p:cNvSpPr/>
          <p:nvPr/>
        </p:nvSpPr>
        <p:spPr bwMode="auto">
          <a:xfrm>
            <a:off x="3645838" y="1332597"/>
            <a:ext cx="2319927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8" name="Google Shape;288;p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2</a:t>
            </a:fld>
            <a:endParaRPr/>
          </a:p>
        </p:txBody>
      </p:sp>
      <p:pic>
        <p:nvPicPr>
          <p:cNvPr id="289" name="Google Shape;289;p8"/>
          <p:cNvPicPr>
            <a:picLocks noGrp="1"/>
          </p:cNvPicPr>
          <p:nvPr>
            <p:ph type="pic" idx="2"/>
          </p:nvPr>
        </p:nvPicPr>
        <p:blipFill>
          <a:blip r:embed="rId2">
            <a:alphaModFix/>
          </a:blip>
          <a:srcRect l="0" t="18761" r="0" b="18760"/>
          <a:stretch/>
        </p:blipFill>
        <p:spPr bwMode="auto">
          <a:xfrm>
            <a:off x="1358500" y="1497971"/>
            <a:ext cx="1746145" cy="1636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8"/>
          <p:cNvPicPr>
            <a:picLocks noGrp="1"/>
          </p:cNvPicPr>
          <p:nvPr>
            <p:ph type="pic" idx="3"/>
          </p:nvPr>
        </p:nvPicPr>
        <p:blipFill>
          <a:blip r:embed="rId3">
            <a:alphaModFix/>
          </a:blip>
          <a:srcRect l="0" t="18761" r="0" b="18760"/>
          <a:stretch/>
        </p:blipFill>
        <p:spPr bwMode="auto">
          <a:xfrm>
            <a:off x="3780961" y="1473034"/>
            <a:ext cx="1940803" cy="1661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8"/>
          <p:cNvPicPr>
            <a:picLocks noGrp="1"/>
          </p:cNvPicPr>
          <p:nvPr>
            <p:ph type="pic" idx="4"/>
          </p:nvPr>
        </p:nvPicPr>
        <p:blipFill>
          <a:blip r:embed="rId4">
            <a:alphaModFix/>
          </a:blip>
          <a:srcRect l="0" t="14843" r="0" b="14843"/>
          <a:stretch/>
        </p:blipFill>
        <p:spPr bwMode="auto">
          <a:xfrm>
            <a:off x="6482218" y="1473034"/>
            <a:ext cx="1776687" cy="1665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8"/>
          <p:cNvPicPr>
            <a:picLocks noGrp="1"/>
          </p:cNvPicPr>
          <p:nvPr>
            <p:ph type="pic" idx="5"/>
          </p:nvPr>
        </p:nvPicPr>
        <p:blipFill>
          <a:blip r:embed="rId5">
            <a:alphaModFix/>
          </a:blip>
          <a:srcRect l="0" t="18734" r="0" b="18734"/>
          <a:stretch/>
        </p:blipFill>
        <p:spPr bwMode="auto">
          <a:xfrm>
            <a:off x="9029599" y="1473034"/>
            <a:ext cx="1812775" cy="166176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 txBox="1">
            <a:spLocks noGrp="1"/>
          </p:cNvSpPr>
          <p:nvPr>
            <p:ph type="title"/>
          </p:nvPr>
        </p:nvSpPr>
        <p:spPr bwMode="auto">
          <a:xfrm>
            <a:off x="184236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 lang="ru-RU"/>
              <a:t>Самая лучшая команда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94" name="Google Shape;294;p8"/>
          <p:cNvSpPr txBox="1">
            <a:spLocks noGrp="1"/>
          </p:cNvSpPr>
          <p:nvPr>
            <p:ph type="body" idx="1"/>
          </p:nvPr>
        </p:nvSpPr>
        <p:spPr bwMode="auto">
          <a:xfrm>
            <a:off x="1044200" y="4444730"/>
            <a:ext cx="1843500" cy="138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Full </a:t>
            </a:r>
            <a:r>
              <a:rPr lang="ru-RU"/>
              <a:t>stack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iischenko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+79891959245</a:t>
            </a:r>
            <a:endParaRPr/>
          </a:p>
        </p:txBody>
      </p:sp>
      <p:sp>
        <p:nvSpPr>
          <p:cNvPr id="295" name="Google Shape;295;p8"/>
          <p:cNvSpPr txBox="1">
            <a:spLocks noGrp="1"/>
          </p:cNvSpPr>
          <p:nvPr>
            <p:ph type="body" idx="2"/>
          </p:nvPr>
        </p:nvSpPr>
        <p:spPr bwMode="auto">
          <a:xfrm>
            <a:off x="3645901" y="4444730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ПМ, HR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savateevaol</a:t>
            </a:r>
            <a:r>
              <a:rPr lang="ru-RU"/>
              <a:t> 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+79533263992</a:t>
            </a:r>
            <a:endParaRPr/>
          </a:p>
          <a:p>
            <a:pPr marL="144688" lvl="0" indent="-55787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pPr>
            <a:endParaRPr/>
          </a:p>
        </p:txBody>
      </p:sp>
      <p:sp>
        <p:nvSpPr>
          <p:cNvPr id="296" name="Google Shape;296;p8"/>
          <p:cNvSpPr txBox="1">
            <a:spLocks noGrp="1"/>
          </p:cNvSpPr>
          <p:nvPr>
            <p:ph type="body" idx="3"/>
          </p:nvPr>
        </p:nvSpPr>
        <p:spPr bwMode="auto">
          <a:xfrm>
            <a:off x="6222549" y="4444730"/>
            <a:ext cx="2392301" cy="139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Дизайнер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MnShchrrbakova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+79936438525</a:t>
            </a:r>
            <a:endParaRPr/>
          </a:p>
          <a:p>
            <a:pPr marL="144688" lvl="0" indent="-55787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pPr>
            <a:endParaRPr/>
          </a:p>
        </p:txBody>
      </p:sp>
      <p:sp>
        <p:nvSpPr>
          <p:cNvPr id="297" name="Google Shape;297;p8"/>
          <p:cNvSpPr txBox="1">
            <a:spLocks noGrp="1"/>
          </p:cNvSpPr>
          <p:nvPr>
            <p:ph type="body" idx="4"/>
          </p:nvPr>
        </p:nvSpPr>
        <p:spPr bwMode="auto">
          <a:xfrm>
            <a:off x="8787311" y="4444730"/>
            <a:ext cx="1625656" cy="1027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Full </a:t>
            </a:r>
            <a:r>
              <a:rPr lang="ru-RU"/>
              <a:t>stack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@oper2_work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+7920875955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85414101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933216138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037483693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9496188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2798445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7542977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60218574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5105135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38912219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58015437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3592905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252578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94390449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34835264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31247866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7584036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677859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8993845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72392635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17579468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60582426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04312819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338372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318396462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C987A262-EBE5-80AB-79A3-0660DA6B16D4}" type="slidenum">
              <a:rPr lang="ru-RU"/>
              <a:t>20</a:t>
            </a:fld>
            <a:endParaRPr/>
          </a:p>
        </p:txBody>
      </p:sp>
      <p:sp>
        <p:nvSpPr>
          <p:cNvPr id="154842251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21646983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631968" y="4513869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Уведомления</a:t>
            </a:r>
            <a:endParaRPr sz="1800"/>
          </a:p>
        </p:txBody>
      </p:sp>
      <p:pic>
        <p:nvPicPr>
          <p:cNvPr id="447066144" name="Рисунок 44706614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5" name="Google Shape;415;p2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21</a:t>
            </a:fld>
            <a:endParaRPr/>
          </a:p>
        </p:txBody>
      </p:sp>
      <p:sp>
        <p:nvSpPr>
          <p:cNvPr id="420" name="Google Shape;420;p20"/>
          <p:cNvSpPr txBox="1">
            <a:spLocks noGrp="1"/>
          </p:cNvSpPr>
          <p:nvPr>
            <p:ph type="title"/>
          </p:nvPr>
        </p:nvSpPr>
        <p:spPr bwMode="auto">
          <a:xfrm>
            <a:off x="808811" y="1097979"/>
            <a:ext cx="722501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И</a:t>
            </a:r>
            <a:r>
              <a:rPr/>
              <a:t> </a:t>
            </a:r>
            <a:r>
              <a:rPr/>
              <a:t>все</a:t>
            </a:r>
            <a:r>
              <a:rPr/>
              <a:t> </a:t>
            </a:r>
            <a:r>
              <a:rPr/>
              <a:t>это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адаптивной</a:t>
            </a:r>
            <a:r>
              <a:rPr/>
              <a:t> </a:t>
            </a:r>
            <a:r>
              <a:rPr/>
              <a:t>верстке</a:t>
            </a:r>
            <a:r>
              <a:rPr/>
              <a:t> </a:t>
            </a:r>
            <a:r>
              <a:rPr/>
              <a:t>уже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сайте</a:t>
            </a: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08811" y="1857339"/>
            <a:ext cx="2201180" cy="449901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602970" y="1857339"/>
            <a:ext cx="2201180" cy="449901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397130" y="1857339"/>
            <a:ext cx="2201180" cy="4499019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9256839" y="1790997"/>
            <a:ext cx="2201181" cy="4499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83609027" name="Google Shape;320;g2e489428cd6_0_283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6"/>
            <a:ext cx="559199" cy="3650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EC7C490A-E8D2-4976-5912-AB489A5D3F0D}" type="slidenum">
              <a:rPr lang="ru-RU"/>
              <a:t>22</a:t>
            </a:fld>
            <a:endParaRPr/>
          </a:p>
        </p:txBody>
      </p:sp>
      <p:sp>
        <p:nvSpPr>
          <p:cNvPr id="142442408" name="Google Shape;321;g2e489428cd6_0_283"/>
          <p:cNvSpPr txBox="1">
            <a:spLocks noGrp="1"/>
          </p:cNvSpPr>
          <p:nvPr>
            <p:ph type="ctrTitle"/>
          </p:nvPr>
        </p:nvSpPr>
        <p:spPr bwMode="auto">
          <a:xfrm flipH="0" flipV="0">
            <a:off x="802639" y="3922528"/>
            <a:ext cx="9752034" cy="16544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ВСЕ ЭТО МЫ СДЕЛАЛИ ДО ДЕДЛАЙНА 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69862825" name="Google Shape;830;p18"/>
          <p:cNvGrpSpPr/>
          <p:nvPr/>
        </p:nvGrpSpPr>
        <p:grpSpPr bwMode="auto">
          <a:xfrm>
            <a:off x="258607" y="976641"/>
            <a:ext cx="8304086" cy="5492517"/>
            <a:chOff x="0" y="0"/>
            <a:chExt cx="8304086" cy="5492517"/>
          </a:xfrm>
        </p:grpSpPr>
        <p:grpSp>
          <p:nvGrpSpPr>
            <p:cNvPr id="175835596" name="Google Shape;831;p18"/>
            <p:cNvGrpSpPr/>
            <p:nvPr/>
          </p:nvGrpSpPr>
          <p:grpSpPr bwMode="auto">
            <a:xfrm>
              <a:off x="0" y="0"/>
              <a:ext cx="8304086" cy="5492517"/>
              <a:chOff x="0" y="0"/>
              <a:chExt cx="8304086" cy="5492517"/>
            </a:xfrm>
          </p:grpSpPr>
          <p:sp>
            <p:nvSpPr>
              <p:cNvPr id="47625490" name="Google Shape;832;p18"/>
              <p:cNvSpPr/>
              <p:nvPr/>
            </p:nvSpPr>
            <p:spPr bwMode="auto">
              <a:xfrm>
                <a:off x="2669" y="0"/>
                <a:ext cx="8301414" cy="5492517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76992335" name="Google Shape;833;p18"/>
              <p:cNvSpPr/>
              <p:nvPr/>
            </p:nvSpPr>
            <p:spPr bwMode="auto">
              <a:xfrm>
                <a:off x="0" y="407309"/>
                <a:ext cx="8301416" cy="388795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28963146" name="Google Shape;834;p18"/>
              <p:cNvSpPr/>
              <p:nvPr/>
            </p:nvSpPr>
            <p:spPr bwMode="auto">
              <a:xfrm>
                <a:off x="1231771" y="104913"/>
                <a:ext cx="3320564" cy="691192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69757413" name="Google Shape;835;p18"/>
              <p:cNvSpPr/>
              <p:nvPr/>
            </p:nvSpPr>
            <p:spPr bwMode="auto">
              <a:xfrm>
                <a:off x="135126" y="148110"/>
                <a:ext cx="117168" cy="1172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36994210" name="Google Shape;836;p18"/>
              <p:cNvSpPr/>
              <p:nvPr/>
            </p:nvSpPr>
            <p:spPr bwMode="auto">
              <a:xfrm>
                <a:off x="342662" y="148110"/>
                <a:ext cx="117168" cy="1172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88326069" name="Google Shape;837;p18"/>
              <p:cNvSpPr/>
              <p:nvPr/>
            </p:nvSpPr>
            <p:spPr bwMode="auto">
              <a:xfrm>
                <a:off x="550197" y="148110"/>
                <a:ext cx="117168" cy="1172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66147181" name="Google Shape;838;p18"/>
              <p:cNvSpPr/>
              <p:nvPr/>
            </p:nvSpPr>
            <p:spPr bwMode="auto">
              <a:xfrm>
                <a:off x="1440072" y="481365"/>
                <a:ext cx="6236784" cy="246853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941707686" name="Google Shape;839;p18"/>
              <p:cNvGrpSpPr/>
              <p:nvPr/>
            </p:nvGrpSpPr>
            <p:grpSpPr bwMode="auto">
              <a:xfrm>
                <a:off x="7901371" y="104913"/>
                <a:ext cx="189807" cy="191092"/>
                <a:chOff x="0" y="0"/>
                <a:chExt cx="189807" cy="191092"/>
              </a:xfrm>
            </p:grpSpPr>
            <p:sp>
              <p:nvSpPr>
                <p:cNvPr id="1576405369" name="Google Shape;840;p18"/>
                <p:cNvSpPr/>
                <p:nvPr/>
              </p:nvSpPr>
              <p:spPr bwMode="auto">
                <a:xfrm>
                  <a:off x="0" y="0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105266469" name="Google Shape;841;p18"/>
                <p:cNvSpPr/>
                <p:nvPr/>
              </p:nvSpPr>
              <p:spPr bwMode="auto">
                <a:xfrm>
                  <a:off x="0" y="71685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70206629" name="Google Shape;842;p18"/>
                <p:cNvSpPr/>
                <p:nvPr/>
              </p:nvSpPr>
              <p:spPr bwMode="auto">
                <a:xfrm>
                  <a:off x="0" y="143163"/>
                  <a:ext cx="47580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86390197" name="Google Shape;843;p18"/>
                <p:cNvSpPr/>
                <p:nvPr/>
              </p:nvSpPr>
              <p:spPr bwMode="auto">
                <a:xfrm>
                  <a:off x="71267" y="0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7871400" name="Google Shape;844;p18"/>
                <p:cNvSpPr/>
                <p:nvPr/>
              </p:nvSpPr>
              <p:spPr bwMode="auto">
                <a:xfrm>
                  <a:off x="71267" y="71685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14332392" name="Google Shape;845;p18"/>
                <p:cNvSpPr/>
                <p:nvPr/>
              </p:nvSpPr>
              <p:spPr bwMode="auto">
                <a:xfrm>
                  <a:off x="71267" y="143163"/>
                  <a:ext cx="47269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18557689" name="Google Shape;846;p18"/>
                <p:cNvSpPr/>
                <p:nvPr/>
              </p:nvSpPr>
              <p:spPr bwMode="auto">
                <a:xfrm>
                  <a:off x="142434" y="0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74537661" name="Google Shape;847;p18"/>
                <p:cNvSpPr/>
                <p:nvPr/>
              </p:nvSpPr>
              <p:spPr bwMode="auto">
                <a:xfrm>
                  <a:off x="142434" y="71685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65089417" name="Google Shape;848;p18"/>
                <p:cNvSpPr/>
                <p:nvPr/>
              </p:nvSpPr>
              <p:spPr bwMode="auto">
                <a:xfrm>
                  <a:off x="142434" y="143163"/>
                  <a:ext cx="47372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762318936" name="Google Shape;849;p18"/>
              <p:cNvSpPr/>
              <p:nvPr/>
            </p:nvSpPr>
            <p:spPr bwMode="auto">
              <a:xfrm rot="5399942">
                <a:off x="7904683" y="519237"/>
                <a:ext cx="179500" cy="158330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2" tIns="45698" rIns="91422" bIns="45698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65656691" name="Google Shape;850;p18"/>
              <p:cNvSpPr/>
              <p:nvPr/>
            </p:nvSpPr>
            <p:spPr bwMode="auto">
              <a:xfrm>
                <a:off x="767851" y="148110"/>
                <a:ext cx="117168" cy="11725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23948540" name="Google Shape;851;p18"/>
            <p:cNvSpPr txBox="1"/>
            <p:nvPr/>
          </p:nvSpPr>
          <p:spPr bwMode="auto">
            <a:xfrm>
              <a:off x="1666419" y="371835"/>
              <a:ext cx="1947829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2" tIns="45698" rIns="91422" bIns="45698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851633753" name="Google Shape;852;p18"/>
            <p:cNvSpPr/>
            <p:nvPr/>
          </p:nvSpPr>
          <p:spPr bwMode="auto">
            <a:xfrm>
              <a:off x="1518385" y="536700"/>
              <a:ext cx="140955" cy="142081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2" tIns="45698" rIns="91422" bIns="45698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233832524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5" y="6356356"/>
            <a:ext cx="559117" cy="36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E7803D47-7CC8-4D68-DB90-8D21229647C8}" type="slidenum">
              <a:rPr lang="ru-RU"/>
              <a:t>23</a:t>
            </a:fld>
            <a:endParaRPr/>
          </a:p>
        </p:txBody>
      </p:sp>
      <p:sp>
        <p:nvSpPr>
          <p:cNvPr id="1764989188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1" y="421224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Что сделали после объявления финалистов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977496371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631968" y="440909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t" anchorCtr="0">
            <a:normAutofit/>
          </a:bodyPr>
          <a:lstStyle/>
          <a:p>
            <a:pPr marL="144686" lvl="0" indent="-5248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 Чат между рекрутером и соискателем</a:t>
            </a:r>
            <a:endParaRPr sz="1800"/>
          </a:p>
        </p:txBody>
      </p:sp>
      <p:pic>
        <p:nvPicPr>
          <p:cNvPr id="1556132462" name="Рисунок 44706614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09" y="1435785"/>
            <a:ext cx="8303416" cy="5069786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027491197" name="Google Shape;830;p18"/>
          <p:cNvGrpSpPr/>
          <p:nvPr/>
        </p:nvGrpSpPr>
        <p:grpSpPr bwMode="auto">
          <a:xfrm>
            <a:off x="258607" y="976641"/>
            <a:ext cx="8304086" cy="5492517"/>
            <a:chOff x="0" y="0"/>
            <a:chExt cx="8304086" cy="5492517"/>
          </a:xfrm>
        </p:grpSpPr>
        <p:grpSp>
          <p:nvGrpSpPr>
            <p:cNvPr id="1429031332" name="Google Shape;831;p18"/>
            <p:cNvGrpSpPr/>
            <p:nvPr/>
          </p:nvGrpSpPr>
          <p:grpSpPr bwMode="auto">
            <a:xfrm>
              <a:off x="0" y="0"/>
              <a:ext cx="8304086" cy="5492517"/>
              <a:chOff x="0" y="0"/>
              <a:chExt cx="8304086" cy="5492517"/>
            </a:xfrm>
          </p:grpSpPr>
          <p:sp>
            <p:nvSpPr>
              <p:cNvPr id="1492389489" name="Google Shape;832;p18"/>
              <p:cNvSpPr/>
              <p:nvPr/>
            </p:nvSpPr>
            <p:spPr bwMode="auto">
              <a:xfrm>
                <a:off x="2669" y="0"/>
                <a:ext cx="8301414" cy="5492517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50442010" name="Google Shape;833;p18"/>
              <p:cNvSpPr/>
              <p:nvPr/>
            </p:nvSpPr>
            <p:spPr bwMode="auto">
              <a:xfrm>
                <a:off x="0" y="407309"/>
                <a:ext cx="8301416" cy="388795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71621326" name="Google Shape;834;p18"/>
              <p:cNvSpPr/>
              <p:nvPr/>
            </p:nvSpPr>
            <p:spPr bwMode="auto">
              <a:xfrm>
                <a:off x="1231771" y="104913"/>
                <a:ext cx="3320564" cy="691192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82898433" name="Google Shape;835;p18"/>
              <p:cNvSpPr/>
              <p:nvPr/>
            </p:nvSpPr>
            <p:spPr bwMode="auto">
              <a:xfrm>
                <a:off x="135126" y="148110"/>
                <a:ext cx="117168" cy="1172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00644787" name="Google Shape;836;p18"/>
              <p:cNvSpPr/>
              <p:nvPr/>
            </p:nvSpPr>
            <p:spPr bwMode="auto">
              <a:xfrm>
                <a:off x="342662" y="148110"/>
                <a:ext cx="117168" cy="1172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8747297" name="Google Shape;837;p18"/>
              <p:cNvSpPr/>
              <p:nvPr/>
            </p:nvSpPr>
            <p:spPr bwMode="auto">
              <a:xfrm>
                <a:off x="550197" y="148110"/>
                <a:ext cx="117168" cy="1172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380119373" name="Google Shape;838;p18"/>
              <p:cNvSpPr/>
              <p:nvPr/>
            </p:nvSpPr>
            <p:spPr bwMode="auto">
              <a:xfrm>
                <a:off x="1440072" y="481365"/>
                <a:ext cx="6236784" cy="246853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093869477" name="Google Shape;839;p18"/>
              <p:cNvGrpSpPr/>
              <p:nvPr/>
            </p:nvGrpSpPr>
            <p:grpSpPr bwMode="auto">
              <a:xfrm>
                <a:off x="7901371" y="104913"/>
                <a:ext cx="189807" cy="191092"/>
                <a:chOff x="0" y="0"/>
                <a:chExt cx="189807" cy="191092"/>
              </a:xfrm>
            </p:grpSpPr>
            <p:sp>
              <p:nvSpPr>
                <p:cNvPr id="822353821" name="Google Shape;840;p18"/>
                <p:cNvSpPr/>
                <p:nvPr/>
              </p:nvSpPr>
              <p:spPr bwMode="auto">
                <a:xfrm>
                  <a:off x="0" y="0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33126579" name="Google Shape;841;p18"/>
                <p:cNvSpPr/>
                <p:nvPr/>
              </p:nvSpPr>
              <p:spPr bwMode="auto">
                <a:xfrm>
                  <a:off x="0" y="71685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09672591" name="Google Shape;842;p18"/>
                <p:cNvSpPr/>
                <p:nvPr/>
              </p:nvSpPr>
              <p:spPr bwMode="auto">
                <a:xfrm>
                  <a:off x="0" y="143163"/>
                  <a:ext cx="47580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20402011" name="Google Shape;843;p18"/>
                <p:cNvSpPr/>
                <p:nvPr/>
              </p:nvSpPr>
              <p:spPr bwMode="auto">
                <a:xfrm>
                  <a:off x="71267" y="0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2974849" name="Google Shape;844;p18"/>
                <p:cNvSpPr/>
                <p:nvPr/>
              </p:nvSpPr>
              <p:spPr bwMode="auto">
                <a:xfrm>
                  <a:off x="71267" y="71685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27641189" name="Google Shape;845;p18"/>
                <p:cNvSpPr/>
                <p:nvPr/>
              </p:nvSpPr>
              <p:spPr bwMode="auto">
                <a:xfrm>
                  <a:off x="71267" y="143163"/>
                  <a:ext cx="47269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98324249" name="Google Shape;846;p18"/>
                <p:cNvSpPr/>
                <p:nvPr/>
              </p:nvSpPr>
              <p:spPr bwMode="auto">
                <a:xfrm>
                  <a:off x="142434" y="0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42028977" name="Google Shape;847;p18"/>
                <p:cNvSpPr/>
                <p:nvPr/>
              </p:nvSpPr>
              <p:spPr bwMode="auto">
                <a:xfrm>
                  <a:off x="142434" y="71685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64765915" name="Google Shape;848;p18"/>
                <p:cNvSpPr/>
                <p:nvPr/>
              </p:nvSpPr>
              <p:spPr bwMode="auto">
                <a:xfrm>
                  <a:off x="142434" y="143163"/>
                  <a:ext cx="47372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644225133" name="Google Shape;849;p18"/>
              <p:cNvSpPr/>
              <p:nvPr/>
            </p:nvSpPr>
            <p:spPr bwMode="auto">
              <a:xfrm rot="5399942">
                <a:off x="7904683" y="519237"/>
                <a:ext cx="179500" cy="158330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2" tIns="45698" rIns="91422" bIns="45698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83519937" name="Google Shape;850;p18"/>
              <p:cNvSpPr/>
              <p:nvPr/>
            </p:nvSpPr>
            <p:spPr bwMode="auto">
              <a:xfrm>
                <a:off x="767851" y="148110"/>
                <a:ext cx="117168" cy="11725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2071276630" name="Google Shape;851;p18"/>
            <p:cNvSpPr txBox="1"/>
            <p:nvPr/>
          </p:nvSpPr>
          <p:spPr bwMode="auto">
            <a:xfrm>
              <a:off x="1666419" y="371835"/>
              <a:ext cx="1947829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2" tIns="45698" rIns="91422" bIns="45698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1118271164" name="Google Shape;852;p18"/>
            <p:cNvSpPr/>
            <p:nvPr/>
          </p:nvSpPr>
          <p:spPr bwMode="auto">
            <a:xfrm>
              <a:off x="1518385" y="536700"/>
              <a:ext cx="140955" cy="142081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2" tIns="45698" rIns="91422" bIns="45698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888079532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5" y="6356356"/>
            <a:ext cx="559117" cy="36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C2F7790A-AF11-03FA-ADCE-6BA18EDCB1CB}" type="slidenum">
              <a:rPr lang="ru-RU"/>
              <a:t>24</a:t>
            </a:fld>
            <a:endParaRPr/>
          </a:p>
        </p:txBody>
      </p:sp>
      <p:sp>
        <p:nvSpPr>
          <p:cNvPr id="150819993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1" y="421224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Что сделали после объявления финалистов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742804556" name="Google Shape;182;p42"/>
          <p:cNvSpPr txBox="1">
            <a:spLocks noGrp="1"/>
          </p:cNvSpPr>
          <p:nvPr>
            <p:ph type="body" idx="1"/>
          </p:nvPr>
        </p:nvSpPr>
        <p:spPr bwMode="auto">
          <a:xfrm>
            <a:off x="1210642" y="4324450"/>
            <a:ext cx="4121698" cy="161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542406240" name="Рисунок 44706614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09" y="1435785"/>
            <a:ext cx="8303416" cy="5069786"/>
          </a:xfrm>
          <a:prstGeom prst="rect">
            <a:avLst/>
          </a:prstGeom>
          <a:ln>
            <a:noFill/>
          </a:ln>
          <a:effectLst/>
        </p:spPr>
      </p:pic>
      <p:sp>
        <p:nvSpPr>
          <p:cNvPr id="169034765" name="Google Shape;878;p18"/>
          <p:cNvSpPr txBox="1">
            <a:spLocks noGrp="1"/>
          </p:cNvSpPr>
          <p:nvPr/>
        </p:nvSpPr>
        <p:spPr bwMode="auto">
          <a:xfrm>
            <a:off x="8631967" y="440909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t" anchorCtr="0">
            <a:norm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4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2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0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144686" lvl="0" indent="-5248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 Флоу приглашения на 2е интервью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17472789" name="Google Shape;830;p18"/>
          <p:cNvGrpSpPr/>
          <p:nvPr/>
        </p:nvGrpSpPr>
        <p:grpSpPr bwMode="auto">
          <a:xfrm>
            <a:off x="258607" y="976641"/>
            <a:ext cx="8304086" cy="5492517"/>
            <a:chOff x="0" y="0"/>
            <a:chExt cx="8304086" cy="5492517"/>
          </a:xfrm>
        </p:grpSpPr>
        <p:grpSp>
          <p:nvGrpSpPr>
            <p:cNvPr id="995112865" name="Google Shape;831;p18"/>
            <p:cNvGrpSpPr/>
            <p:nvPr/>
          </p:nvGrpSpPr>
          <p:grpSpPr bwMode="auto">
            <a:xfrm>
              <a:off x="0" y="0"/>
              <a:ext cx="8304086" cy="5492517"/>
              <a:chOff x="0" y="0"/>
              <a:chExt cx="8304086" cy="5492517"/>
            </a:xfrm>
          </p:grpSpPr>
          <p:sp>
            <p:nvSpPr>
              <p:cNvPr id="1804580939" name="Google Shape;832;p18"/>
              <p:cNvSpPr/>
              <p:nvPr/>
            </p:nvSpPr>
            <p:spPr bwMode="auto">
              <a:xfrm>
                <a:off x="2669" y="0"/>
                <a:ext cx="8301414" cy="5492517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91578913" name="Google Shape;833;p18"/>
              <p:cNvSpPr/>
              <p:nvPr/>
            </p:nvSpPr>
            <p:spPr bwMode="auto">
              <a:xfrm>
                <a:off x="0" y="407309"/>
                <a:ext cx="8301416" cy="388795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46247178" name="Google Shape;834;p18"/>
              <p:cNvSpPr/>
              <p:nvPr/>
            </p:nvSpPr>
            <p:spPr bwMode="auto">
              <a:xfrm>
                <a:off x="1231771" y="104913"/>
                <a:ext cx="3320564" cy="691192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75588738" name="Google Shape;835;p18"/>
              <p:cNvSpPr/>
              <p:nvPr/>
            </p:nvSpPr>
            <p:spPr bwMode="auto">
              <a:xfrm>
                <a:off x="135126" y="148110"/>
                <a:ext cx="117168" cy="117255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27094619" name="Google Shape;836;p18"/>
              <p:cNvSpPr/>
              <p:nvPr/>
            </p:nvSpPr>
            <p:spPr bwMode="auto">
              <a:xfrm>
                <a:off x="342662" y="148110"/>
                <a:ext cx="117168" cy="117255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84950633" name="Google Shape;837;p18"/>
              <p:cNvSpPr/>
              <p:nvPr/>
            </p:nvSpPr>
            <p:spPr bwMode="auto">
              <a:xfrm>
                <a:off x="550197" y="148110"/>
                <a:ext cx="117168" cy="117255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60651837" name="Google Shape;838;p18"/>
              <p:cNvSpPr/>
              <p:nvPr/>
            </p:nvSpPr>
            <p:spPr bwMode="auto">
              <a:xfrm>
                <a:off x="1440072" y="481365"/>
                <a:ext cx="6236784" cy="246853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651499206" name="Google Shape;839;p18"/>
              <p:cNvGrpSpPr/>
              <p:nvPr/>
            </p:nvGrpSpPr>
            <p:grpSpPr bwMode="auto">
              <a:xfrm>
                <a:off x="7901371" y="104913"/>
                <a:ext cx="189807" cy="191092"/>
                <a:chOff x="0" y="0"/>
                <a:chExt cx="189807" cy="191092"/>
              </a:xfrm>
            </p:grpSpPr>
            <p:sp>
              <p:nvSpPr>
                <p:cNvPr id="866991966" name="Google Shape;840;p18"/>
                <p:cNvSpPr/>
                <p:nvPr/>
              </p:nvSpPr>
              <p:spPr bwMode="auto">
                <a:xfrm>
                  <a:off x="0" y="0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0792847" name="Google Shape;841;p18"/>
                <p:cNvSpPr/>
                <p:nvPr/>
              </p:nvSpPr>
              <p:spPr bwMode="auto">
                <a:xfrm>
                  <a:off x="0" y="71685"/>
                  <a:ext cx="47580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79307071" name="Google Shape;842;p18"/>
                <p:cNvSpPr/>
                <p:nvPr/>
              </p:nvSpPr>
              <p:spPr bwMode="auto">
                <a:xfrm>
                  <a:off x="0" y="143163"/>
                  <a:ext cx="47580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02472260" name="Google Shape;843;p18"/>
                <p:cNvSpPr/>
                <p:nvPr/>
              </p:nvSpPr>
              <p:spPr bwMode="auto">
                <a:xfrm>
                  <a:off x="71267" y="0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22974469" name="Google Shape;844;p18"/>
                <p:cNvSpPr/>
                <p:nvPr/>
              </p:nvSpPr>
              <p:spPr bwMode="auto">
                <a:xfrm>
                  <a:off x="71267" y="71685"/>
                  <a:ext cx="47269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72351623" name="Google Shape;845;p18"/>
                <p:cNvSpPr/>
                <p:nvPr/>
              </p:nvSpPr>
              <p:spPr bwMode="auto">
                <a:xfrm>
                  <a:off x="71267" y="143163"/>
                  <a:ext cx="47269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47930966" name="Google Shape;846;p18"/>
                <p:cNvSpPr/>
                <p:nvPr/>
              </p:nvSpPr>
              <p:spPr bwMode="auto">
                <a:xfrm>
                  <a:off x="142434" y="0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29764836" name="Google Shape;847;p18"/>
                <p:cNvSpPr/>
                <p:nvPr/>
              </p:nvSpPr>
              <p:spPr bwMode="auto">
                <a:xfrm>
                  <a:off x="142434" y="71685"/>
                  <a:ext cx="47372" cy="47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99713071" name="Google Shape;848;p18"/>
                <p:cNvSpPr/>
                <p:nvPr/>
              </p:nvSpPr>
              <p:spPr bwMode="auto">
                <a:xfrm>
                  <a:off x="142434" y="143163"/>
                  <a:ext cx="47372" cy="47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2" tIns="45698" rIns="91422" bIns="45698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305135716" name="Google Shape;849;p18"/>
              <p:cNvSpPr/>
              <p:nvPr/>
            </p:nvSpPr>
            <p:spPr bwMode="auto">
              <a:xfrm rot="5399942">
                <a:off x="7904683" y="519237"/>
                <a:ext cx="179500" cy="158330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2" tIns="45698" rIns="91422" bIns="45698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9498980" name="Google Shape;850;p18"/>
              <p:cNvSpPr/>
              <p:nvPr/>
            </p:nvSpPr>
            <p:spPr bwMode="auto">
              <a:xfrm>
                <a:off x="767851" y="148110"/>
                <a:ext cx="117168" cy="11725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06385031" name="Google Shape;851;p18"/>
            <p:cNvSpPr txBox="1"/>
            <p:nvPr/>
          </p:nvSpPr>
          <p:spPr bwMode="auto">
            <a:xfrm>
              <a:off x="1666419" y="371835"/>
              <a:ext cx="1947829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2" tIns="45698" rIns="91422" bIns="45698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470246763" name="Google Shape;852;p18"/>
            <p:cNvSpPr/>
            <p:nvPr/>
          </p:nvSpPr>
          <p:spPr bwMode="auto">
            <a:xfrm>
              <a:off x="1518385" y="536700"/>
              <a:ext cx="140955" cy="142081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2" tIns="45698" rIns="91422" bIns="45698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734003555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5" y="6356356"/>
            <a:ext cx="559117" cy="365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E96AA79-92D2-677C-E946-C66634576B71}" type="slidenum">
              <a:rPr lang="ru-RU"/>
              <a:t>25</a:t>
            </a:fld>
            <a:endParaRPr/>
          </a:p>
        </p:txBody>
      </p:sp>
      <p:sp>
        <p:nvSpPr>
          <p:cNvPr id="16500141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1" y="421224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Что сделали после объявления финалистов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302316320" name="Google Shape;182;p42"/>
          <p:cNvSpPr txBox="1">
            <a:spLocks noGrp="1"/>
          </p:cNvSpPr>
          <p:nvPr>
            <p:ph type="body" idx="1"/>
          </p:nvPr>
        </p:nvSpPr>
        <p:spPr bwMode="auto">
          <a:xfrm>
            <a:off x="1210642" y="4324450"/>
            <a:ext cx="4121698" cy="161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600179400" name="Рисунок 44706614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09" y="1435785"/>
            <a:ext cx="8303416" cy="5069786"/>
          </a:xfrm>
          <a:prstGeom prst="rect">
            <a:avLst/>
          </a:prstGeom>
          <a:ln>
            <a:noFill/>
          </a:ln>
          <a:effectLst/>
        </p:spPr>
      </p:pic>
      <p:sp>
        <p:nvSpPr>
          <p:cNvPr id="383434446" name="Google Shape;878;p18"/>
          <p:cNvSpPr txBox="1">
            <a:spLocks noGrp="1"/>
          </p:cNvSpPr>
          <p:nvPr/>
        </p:nvSpPr>
        <p:spPr bwMode="auto">
          <a:xfrm>
            <a:off x="8631967" y="440909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2" tIns="45698" rIns="91422" bIns="45698" anchor="t" anchorCtr="0">
            <a:normAutofit/>
          </a:bodyPr>
          <a:lstStyle>
            <a:def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4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2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10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rgbClr val="F2F2F2"/>
              </a:buClr>
              <a:buSzPts val="1800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31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144686" lvl="0" indent="-5248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 И еще одну классную ИИ функцию</a:t>
            </a:r>
            <a:endParaRPr sz="1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4" name="Google Shape;364;p1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26</a:t>
            </a:fld>
            <a:endParaRPr/>
          </a:p>
        </p:txBody>
      </p:sp>
      <p:sp>
        <p:nvSpPr>
          <p:cNvPr id="365" name="Google Shape;365;p16"/>
          <p:cNvSpPr>
            <a:spLocks noGrp="1"/>
          </p:cNvSpPr>
          <p:nvPr>
            <p:ph type="body" idx="1"/>
          </p:nvPr>
        </p:nvSpPr>
        <p:spPr bwMode="auto">
          <a:xfrm>
            <a:off x="1222017" y="1895065"/>
            <a:ext cx="2526079" cy="1057671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Май</a:t>
            </a:r>
            <a:endParaRPr b="0"/>
          </a:p>
        </p:txBody>
      </p:sp>
      <p:sp>
        <p:nvSpPr>
          <p:cNvPr id="366" name="Google Shape;366;p16"/>
          <p:cNvSpPr txBox="1">
            <a:spLocks noGrp="1"/>
          </p:cNvSpPr>
          <p:nvPr>
            <p:ph type="body" idx="2"/>
          </p:nvPr>
        </p:nvSpPr>
        <p:spPr bwMode="auto">
          <a:xfrm>
            <a:off x="346075" y="2308315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Идеи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мозговые</a:t>
            </a:r>
            <a:r>
              <a:rPr/>
              <a:t> </a:t>
            </a:r>
            <a:r>
              <a:rPr/>
              <a:t>штурмы</a:t>
            </a:r>
            <a:endParaRPr/>
          </a:p>
        </p:txBody>
      </p:sp>
      <p:sp>
        <p:nvSpPr>
          <p:cNvPr id="367" name="Google Shape;367;p16"/>
          <p:cNvSpPr>
            <a:spLocks noGrp="1"/>
          </p:cNvSpPr>
          <p:nvPr>
            <p:ph type="body" idx="3"/>
          </p:nvPr>
        </p:nvSpPr>
        <p:spPr bwMode="auto">
          <a:xfrm>
            <a:off x="5363673" y="1935595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00:01 03.06</a:t>
            </a:r>
            <a:endParaRPr b="0"/>
          </a:p>
        </p:txBody>
      </p:sp>
      <p:sp>
        <p:nvSpPr>
          <p:cNvPr id="368" name="Google Shape;368;p16"/>
          <p:cNvSpPr txBox="1">
            <a:spLocks noGrp="1"/>
          </p:cNvSpPr>
          <p:nvPr>
            <p:ph type="body" idx="4"/>
          </p:nvPr>
        </p:nvSpPr>
        <p:spPr bwMode="auto">
          <a:xfrm>
            <a:off x="4832960" y="230831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Старт</a:t>
            </a:r>
            <a:r>
              <a:rPr/>
              <a:t> </a:t>
            </a:r>
            <a:r>
              <a:rPr/>
              <a:t>дизайна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разрабоки</a:t>
            </a:r>
            <a:endParaRPr/>
          </a:p>
        </p:txBody>
      </p:sp>
      <p:sp>
        <p:nvSpPr>
          <p:cNvPr id="369" name="Google Shape;369;p16"/>
          <p:cNvSpPr>
            <a:spLocks noGrp="1"/>
          </p:cNvSpPr>
          <p:nvPr>
            <p:ph type="body" idx="5"/>
          </p:nvPr>
        </p:nvSpPr>
        <p:spPr bwMode="auto">
          <a:xfrm>
            <a:off x="9330862" y="1933155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Светлое будущее</a:t>
            </a:r>
            <a:endParaRPr b="0"/>
          </a:p>
        </p:txBody>
      </p:sp>
      <p:sp>
        <p:nvSpPr>
          <p:cNvPr id="370" name="Google Shape;370;p16"/>
          <p:cNvSpPr txBox="1">
            <a:spLocks noGrp="1"/>
          </p:cNvSpPr>
          <p:nvPr>
            <p:ph type="body" idx="6"/>
          </p:nvPr>
        </p:nvSpPr>
        <p:spPr bwMode="auto">
          <a:xfrm>
            <a:off x="9330862" y="237441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Показ</a:t>
            </a:r>
            <a:r>
              <a:rPr/>
              <a:t> </a:t>
            </a:r>
            <a:r>
              <a:rPr/>
              <a:t>этой</a:t>
            </a:r>
            <a:r>
              <a:rPr/>
              <a:t> </a:t>
            </a:r>
            <a:r>
              <a:rPr/>
              <a:t>презентации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финале</a:t>
            </a:r>
            <a:endParaRPr/>
          </a:p>
        </p:txBody>
      </p:sp>
      <p:sp>
        <p:nvSpPr>
          <p:cNvPr id="371" name="Google Shape;371;p16"/>
          <p:cNvSpPr>
            <a:spLocks noGrp="1"/>
          </p:cNvSpPr>
          <p:nvPr>
            <p:ph type="body" idx="7"/>
          </p:nvPr>
        </p:nvSpPr>
        <p:spPr bwMode="auto">
          <a:xfrm>
            <a:off x="3398486" y="5280800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Май</a:t>
            </a:r>
            <a:endParaRPr b="0"/>
          </a:p>
        </p:txBody>
      </p:sp>
      <p:sp>
        <p:nvSpPr>
          <p:cNvPr id="372" name="Google Shape;372;p16"/>
          <p:cNvSpPr txBox="1">
            <a:spLocks noGrp="1"/>
          </p:cNvSpPr>
          <p:nvPr>
            <p:ph type="body" idx="8"/>
          </p:nvPr>
        </p:nvSpPr>
        <p:spPr bwMode="auto">
          <a:xfrm>
            <a:off x="2942400" y="4896826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Подача</a:t>
            </a:r>
            <a:r>
              <a:rPr/>
              <a:t> </a:t>
            </a:r>
            <a:r>
              <a:rPr/>
              <a:t>заявки</a:t>
            </a:r>
            <a:endParaRPr/>
          </a:p>
        </p:txBody>
      </p:sp>
      <p:sp>
        <p:nvSpPr>
          <p:cNvPr id="373" name="Google Shape;373;p16"/>
          <p:cNvSpPr>
            <a:spLocks noGrp="1"/>
          </p:cNvSpPr>
          <p:nvPr>
            <p:ph type="body" idx="9"/>
          </p:nvPr>
        </p:nvSpPr>
        <p:spPr bwMode="auto">
          <a:xfrm>
            <a:off x="7586932" y="5500291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23:58 16.06</a:t>
            </a:r>
            <a:endParaRPr b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body" idx="13"/>
          </p:nvPr>
        </p:nvSpPr>
        <p:spPr bwMode="auto">
          <a:xfrm>
            <a:off x="7080402" y="493994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Загрузка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публикация</a:t>
            </a:r>
            <a:r>
              <a:rPr/>
              <a:t> </a:t>
            </a:r>
            <a:r>
              <a:rPr/>
              <a:t>финального</a:t>
            </a:r>
            <a:r>
              <a:rPr/>
              <a:t> </a:t>
            </a:r>
            <a:r>
              <a:rPr/>
              <a:t>кода</a:t>
            </a:r>
            <a:endParaRPr/>
          </a:p>
        </p:txBody>
      </p:sp>
      <p:sp>
        <p:nvSpPr>
          <p:cNvPr id="375" name="Google Shape;375;p1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Flutter творит чудеса</a:t>
            </a:r>
            <a:endParaRPr>
              <a:latin typeface="Montserrat"/>
              <a:ea typeface="Montserrat"/>
              <a:cs typeface="Montserrat"/>
            </a:endParaRPr>
          </a:p>
        </p:txBody>
      </p:sp>
      <p:cxnSp>
        <p:nvCxnSpPr>
          <p:cNvPr id="376" name="Google Shape;376;p16"/>
          <p:cNvCxnSpPr>
            <a:cxnSpLocks/>
          </p:cNvCxnSpPr>
          <p:nvPr/>
        </p:nvCxnSpPr>
        <p:spPr bwMode="auto">
          <a:xfrm>
            <a:off x="2065940" y="3860224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7" name="Google Shape;377;p16"/>
          <p:cNvCxnSpPr>
            <a:cxnSpLocks/>
          </p:cNvCxnSpPr>
          <p:nvPr/>
        </p:nvCxnSpPr>
        <p:spPr bwMode="auto">
          <a:xfrm>
            <a:off x="4312137" y="3862139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8" name="Google Shape;378;p16"/>
          <p:cNvCxnSpPr>
            <a:cxnSpLocks/>
          </p:cNvCxnSpPr>
          <p:nvPr/>
        </p:nvCxnSpPr>
        <p:spPr bwMode="auto">
          <a:xfrm>
            <a:off x="6558334" y="3862139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9" name="Google Shape;379;p16"/>
          <p:cNvCxnSpPr>
            <a:cxnSpLocks/>
          </p:cNvCxnSpPr>
          <p:nvPr/>
        </p:nvCxnSpPr>
        <p:spPr bwMode="auto">
          <a:xfrm>
            <a:off x="8780467" y="3862139"/>
            <a:ext cx="1332545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0" name="Google Shape;380;p16"/>
          <p:cNvCxnSpPr>
            <a:cxnSpLocks/>
          </p:cNvCxnSpPr>
          <p:nvPr/>
        </p:nvCxnSpPr>
        <p:spPr bwMode="auto">
          <a:xfrm>
            <a:off x="1609114" y="2934762"/>
            <a:ext cx="1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1" name="Google Shape;381;p16"/>
          <p:cNvCxnSpPr>
            <a:cxnSpLocks/>
          </p:cNvCxnSpPr>
          <p:nvPr/>
        </p:nvCxnSpPr>
        <p:spPr bwMode="auto">
          <a:xfrm>
            <a:off x="3855312" y="4216228"/>
            <a:ext cx="1245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2" name="Google Shape;382;p16"/>
          <p:cNvCxnSpPr>
            <a:cxnSpLocks/>
          </p:cNvCxnSpPr>
          <p:nvPr/>
        </p:nvCxnSpPr>
        <p:spPr bwMode="auto">
          <a:xfrm>
            <a:off x="6096000" y="2934762"/>
            <a:ext cx="5509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3" name="Google Shape;383;p16"/>
          <p:cNvCxnSpPr>
            <a:cxnSpLocks/>
          </p:cNvCxnSpPr>
          <p:nvPr/>
        </p:nvCxnSpPr>
        <p:spPr bwMode="auto">
          <a:xfrm flipH="1">
            <a:off x="8343442" y="4216228"/>
            <a:ext cx="4264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4" name="Google Shape;384;p16"/>
          <p:cNvCxnSpPr>
            <a:cxnSpLocks/>
          </p:cNvCxnSpPr>
          <p:nvPr/>
        </p:nvCxnSpPr>
        <p:spPr bwMode="auto">
          <a:xfrm>
            <a:off x="10593901" y="2934762"/>
            <a:ext cx="1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5" name="Google Shape;385;p16"/>
          <p:cNvSpPr/>
          <p:nvPr/>
        </p:nvSpPr>
        <p:spPr bwMode="auto">
          <a:xfrm>
            <a:off x="1191126" y="3508049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1</a:t>
            </a:r>
            <a:endParaRPr/>
          </a:p>
        </p:txBody>
      </p:sp>
      <p:sp>
        <p:nvSpPr>
          <p:cNvPr id="386" name="Google Shape;386;p16"/>
          <p:cNvSpPr/>
          <p:nvPr/>
        </p:nvSpPr>
        <p:spPr bwMode="auto">
          <a:xfrm>
            <a:off x="3412397" y="3506136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2</a:t>
            </a:r>
            <a:endParaRPr/>
          </a:p>
        </p:txBody>
      </p:sp>
      <p:sp>
        <p:nvSpPr>
          <p:cNvPr id="387" name="Google Shape;387;p16"/>
          <p:cNvSpPr/>
          <p:nvPr/>
        </p:nvSpPr>
        <p:spPr bwMode="auto">
          <a:xfrm>
            <a:off x="5658594" y="3516255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3</a:t>
            </a:r>
            <a:endParaRPr/>
          </a:p>
        </p:txBody>
      </p:sp>
      <p:sp>
        <p:nvSpPr>
          <p:cNvPr id="388" name="Google Shape;388;p16"/>
          <p:cNvSpPr/>
          <p:nvPr/>
        </p:nvSpPr>
        <p:spPr bwMode="auto">
          <a:xfrm>
            <a:off x="7889752" y="3506134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4</a:t>
            </a:r>
            <a:endParaRPr/>
          </a:p>
        </p:txBody>
      </p:sp>
      <p:sp>
        <p:nvSpPr>
          <p:cNvPr id="389" name="Google Shape;389;p16"/>
          <p:cNvSpPr/>
          <p:nvPr/>
        </p:nvSpPr>
        <p:spPr bwMode="auto">
          <a:xfrm>
            <a:off x="10113011" y="3538625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617542" name="Google Shape;302;p2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6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C3849461-B7CF-F9A0-83CC-AB0008C1E386}" type="slidenum">
              <a:rPr lang="ru-RU"/>
              <a:t>27</a:t>
            </a:fld>
            <a:endParaRPr/>
          </a:p>
        </p:txBody>
      </p:sp>
      <p:sp>
        <p:nvSpPr>
          <p:cNvPr id="1733546341" name="Google Shape;303;p2"/>
          <p:cNvSpPr txBox="1">
            <a:spLocks noGrp="1"/>
          </p:cNvSpPr>
          <p:nvPr>
            <p:ph type="title" idx="4294967295"/>
          </p:nvPr>
        </p:nvSpPr>
        <p:spPr bwMode="auto">
          <a:xfrm>
            <a:off x="2088291" y="384174"/>
            <a:ext cx="8361606" cy="45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  <a:latin typeface="Montserrat"/>
                <a:ea typeface="Montserrat"/>
                <a:cs typeface="Montserrat"/>
              </a:rPr>
              <a:t>Что не успели, но очень хотели</a:t>
            </a:r>
            <a:endParaRPr/>
          </a:p>
        </p:txBody>
      </p:sp>
      <p:grpSp>
        <p:nvGrpSpPr>
          <p:cNvPr id="1808846187" name="Google Shape;307;p2"/>
          <p:cNvGrpSpPr/>
          <p:nvPr/>
        </p:nvGrpSpPr>
        <p:grpSpPr bwMode="auto">
          <a:xfrm>
            <a:off x="308835" y="331638"/>
            <a:ext cx="8541430" cy="910048"/>
            <a:chOff x="172910" y="238266"/>
            <a:chExt cx="8541430" cy="910048"/>
          </a:xfrm>
        </p:grpSpPr>
        <p:cxnSp>
          <p:nvCxnSpPr>
            <p:cNvPr id="219145569" name="Google Shape;308;p2"/>
            <p:cNvCxnSpPr>
              <a:cxnSpLocks/>
            </p:cNvCxnSpPr>
            <p:nvPr/>
          </p:nvCxnSpPr>
          <p:spPr bwMode="auto">
            <a:xfrm>
              <a:off x="1416974" y="797364"/>
              <a:ext cx="7297366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322202699" name="Google Shape;309;p2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0" y="238266"/>
              <a:ext cx="1510681" cy="91004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5002265" name="Google Shape;310;p2"/>
          <p:cNvGrpSpPr/>
          <p:nvPr/>
        </p:nvGrpSpPr>
        <p:grpSpPr bwMode="auto">
          <a:xfrm>
            <a:off x="1576578" y="1530229"/>
            <a:ext cx="8754840" cy="2560637"/>
            <a:chOff x="0" y="0"/>
            <a:chExt cx="8754840" cy="2560637"/>
          </a:xfrm>
        </p:grpSpPr>
        <p:sp>
          <p:nvSpPr>
            <p:cNvPr id="263812299" name="Google Shape;311;p2"/>
            <p:cNvSpPr/>
            <p:nvPr/>
          </p:nvSpPr>
          <p:spPr bwMode="auto">
            <a:xfrm>
              <a:off x="237528" y="0"/>
              <a:ext cx="8517312" cy="25606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ИИ анализ соц. сетей кандидатов и краткое резюме по ним для рекрутера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 strike="sngStrike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Планирование второго собеседования для рекрутера и кандидата</a:t>
              </a:r>
              <a:endParaRPr sz="1850" strike="sngStrike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Парсинг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новостей, анализ с помощью ИИ и автоматическое распределение по категориям и интересам</a:t>
              </a:r>
              <a:endParaRPr/>
            </a:p>
          </p:txBody>
        </p:sp>
        <p:sp>
          <p:nvSpPr>
            <p:cNvPr id="1801550258" name="Google Shape;312;p2"/>
            <p:cNvSpPr/>
            <p:nvPr/>
          </p:nvSpPr>
          <p:spPr bwMode="auto">
            <a:xfrm rot="5399976">
              <a:off x="14820" y="103407"/>
              <a:ext cx="226576" cy="25621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3" tIns="45699" rIns="91423" bIns="45699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1505041388" name="Google Shape;313;p2"/>
            <p:cNvSpPr/>
            <p:nvPr/>
          </p:nvSpPr>
          <p:spPr bwMode="auto">
            <a:xfrm rot="5399976">
              <a:off x="14819" y="1111995"/>
              <a:ext cx="226576" cy="25621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3" tIns="45699" rIns="91423" bIns="45699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sp>
        <p:nvSpPr>
          <p:cNvPr id="558356143" name="Google Shape;313;p2"/>
          <p:cNvSpPr/>
          <p:nvPr/>
        </p:nvSpPr>
        <p:spPr bwMode="auto">
          <a:xfrm rot="5399976">
            <a:off x="1591401" y="3559553"/>
            <a:ext cx="226576" cy="218835"/>
          </a:xfrm>
          <a:prstGeom prst="triangle">
            <a:avLst>
              <a:gd name="adj" fmla="val 50000"/>
            </a:avLst>
          </a:prstGeom>
          <a:solidFill>
            <a:srgbClr val="1DEFAC"/>
          </a:solidFill>
          <a:ln w="12700" cap="flat" cmpd="sng">
            <a:solidFill>
              <a:srgbClr val="690F2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B37BED"/>
              </a:solidFill>
              <a:latin typeface="Montserrat"/>
              <a:ea typeface="Montserrat"/>
              <a:cs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7338406" name="Google Shape;320;g2e489428cd6_0_283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99" cy="3650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D1B9593E-0943-FCB8-236E-A56F1CDE7429}" type="slidenum">
              <a:rPr lang="ru-RU"/>
              <a:t>28</a:t>
            </a:fld>
            <a:endParaRPr/>
          </a:p>
        </p:txBody>
      </p:sp>
      <p:sp>
        <p:nvSpPr>
          <p:cNvPr id="547052539" name="Google Shape;321;g2e489428cd6_0_283"/>
          <p:cNvSpPr txBox="1">
            <a:spLocks noGrp="1"/>
          </p:cNvSpPr>
          <p:nvPr>
            <p:ph type="ctrTitle"/>
          </p:nvPr>
        </p:nvSpPr>
        <p:spPr bwMode="auto">
          <a:xfrm>
            <a:off x="802639" y="3922528"/>
            <a:ext cx="5293499" cy="16544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Спасибо!</a:t>
            </a:r>
            <a:endParaRPr/>
          </a:p>
        </p:txBody>
      </p:sp>
      <p:pic>
        <p:nvPicPr>
          <p:cNvPr id="1358807706" name="Google Shape;658;p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02638" y="5293634"/>
            <a:ext cx="1239021" cy="28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355041" name="Google Shape;659;p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2319310" y="5346931"/>
            <a:ext cx="1439255" cy="296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0" name="Google Shape;320;g2e489428cd6_0_28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ru-RU"/>
              <a:t>3</a:t>
            </a:fld>
            <a:endParaRPr/>
          </a:p>
        </p:txBody>
      </p:sp>
      <p:sp>
        <p:nvSpPr>
          <p:cNvPr id="321" name="Google Shape;321;g2e489428cd6_0_283"/>
          <p:cNvSpPr txBox="1">
            <a:spLocks noGrp="1"/>
          </p:cNvSpPr>
          <p:nvPr>
            <p:ph type="ctrTitle"/>
          </p:nvPr>
        </p:nvSpPr>
        <p:spPr bwMode="auto">
          <a:xfrm>
            <a:off x="802640" y="3922529"/>
            <a:ext cx="5293500" cy="1654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ВРЕМЯ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2" name="Google Shape;302;p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303" name="Google Shape;303;p2"/>
          <p:cNvSpPr txBox="1">
            <a:spLocks noGrp="1"/>
          </p:cNvSpPr>
          <p:nvPr>
            <p:ph type="title" idx="4294967295"/>
          </p:nvPr>
        </p:nvSpPr>
        <p:spPr bwMode="auto">
          <a:xfrm>
            <a:off x="2088292" y="384175"/>
            <a:ext cx="2425700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  <a:latin typeface="Montserrat"/>
                <a:ea typeface="Montserrat"/>
                <a:cs typeface="Montserrat"/>
              </a:rPr>
              <a:t>ВВОДНЫЕ</a:t>
            </a:r>
            <a:endParaRPr/>
          </a:p>
        </p:txBody>
      </p:sp>
      <p:grpSp>
        <p:nvGrpSpPr>
          <p:cNvPr id="304" name="Google Shape;304;p2"/>
          <p:cNvGrpSpPr/>
          <p:nvPr/>
        </p:nvGrpSpPr>
        <p:grpSpPr bwMode="auto">
          <a:xfrm>
            <a:off x="1595273" y="1377609"/>
            <a:ext cx="8169687" cy="1328511"/>
            <a:chOff x="1770059" y="1241687"/>
            <a:chExt cx="8169687" cy="1328511"/>
          </a:xfrm>
        </p:grpSpPr>
        <p:sp>
          <p:nvSpPr>
            <p:cNvPr id="305" name="Google Shape;305;p2"/>
            <p:cNvSpPr/>
            <p:nvPr/>
          </p:nvSpPr>
          <p:spPr bwMode="auto">
            <a:xfrm>
              <a:off x="1770059" y="1241687"/>
              <a:ext cx="8169687" cy="1328511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06" name="Google Shape;306;p2"/>
            <p:cNvSpPr txBox="1"/>
            <p:nvPr/>
          </p:nvSpPr>
          <p:spPr bwMode="auto">
            <a:xfrm>
              <a:off x="2005748" y="1413253"/>
              <a:ext cx="7698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Создать приложение для рекрутеров и соискателей</a:t>
              </a:r>
              <a:endParaRPr sz="1800">
                <a:solidFill>
                  <a:srgbClr val="F92571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grpSp>
        <p:nvGrpSpPr>
          <p:cNvPr id="307" name="Google Shape;307;p2"/>
          <p:cNvGrpSpPr/>
          <p:nvPr/>
        </p:nvGrpSpPr>
        <p:grpSpPr bwMode="auto">
          <a:xfrm>
            <a:off x="308835" y="331639"/>
            <a:ext cx="8541431" cy="910049"/>
            <a:chOff x="172911" y="238267"/>
            <a:chExt cx="8541431" cy="910049"/>
          </a:xfrm>
        </p:grpSpPr>
        <p:cxnSp>
          <p:nvCxnSpPr>
            <p:cNvPr id="308" name="Google Shape;308;p2"/>
            <p:cNvCxnSpPr>
              <a:cxnSpLocks/>
            </p:cNvCxnSpPr>
            <p:nvPr/>
          </p:nvCxnSpPr>
          <p:spPr bwMode="auto">
            <a:xfrm>
              <a:off x="1416975" y="797364"/>
              <a:ext cx="7297367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09" name="Google Shape;309;p2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1" y="238267"/>
              <a:ext cx="1510682" cy="9100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0" name="Google Shape;310;p2"/>
          <p:cNvGrpSpPr/>
          <p:nvPr/>
        </p:nvGrpSpPr>
        <p:grpSpPr bwMode="auto">
          <a:xfrm>
            <a:off x="1595273" y="3044707"/>
            <a:ext cx="8602228" cy="3023863"/>
            <a:chOff x="1" y="0"/>
            <a:chExt cx="8602228" cy="3023863"/>
          </a:xfrm>
        </p:grpSpPr>
        <p:sp>
          <p:nvSpPr>
            <p:cNvPr id="311" name="Google Shape;311;p2"/>
            <p:cNvSpPr/>
            <p:nvPr/>
          </p:nvSpPr>
          <p:spPr bwMode="auto">
            <a:xfrm>
              <a:off x="218836" y="0"/>
              <a:ext cx="8383393" cy="30238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 u="sng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Наши цели: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Максимально сократить затраченное время рекрутера на создание вакансий и «отсев» кандидатов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,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путем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автоматического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анализа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резюме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и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передачи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ИИ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ассистенту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права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первого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собеседования</a:t>
              </a: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Максимально сократить время соискателя на перенос своих данных из других сервисов по подбору персонала, путем автоматического 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парсинга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и импорта данных из его резюме</a:t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 bwMode="auto">
            <a:xfrm rot="5400000">
              <a:off x="-3870" y="621071"/>
              <a:ext cx="226577" cy="21883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13" name="Google Shape;313;p2"/>
            <p:cNvSpPr/>
            <p:nvPr/>
          </p:nvSpPr>
          <p:spPr bwMode="auto">
            <a:xfrm rot="5400000">
              <a:off x="-3870" y="2030014"/>
              <a:ext cx="226577" cy="21883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pic>
        <p:nvPicPr>
          <p:cNvPr id="346034165" name="Google Shape;658;p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882546" y="1970795"/>
            <a:ext cx="1239021" cy="28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7419469" name="Google Shape;659;p5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3399218" y="2024092"/>
            <a:ext cx="1439256" cy="296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" name="Google Shape;326;p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327" name="Google Shape;327;p3"/>
          <p:cNvSpPr txBox="1">
            <a:spLocks noGrp="1"/>
          </p:cNvSpPr>
          <p:nvPr>
            <p:ph type="title" idx="4294967295"/>
          </p:nvPr>
        </p:nvSpPr>
        <p:spPr bwMode="auto">
          <a:xfrm>
            <a:off x="2054673" y="330929"/>
            <a:ext cx="605472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</a:rPr>
              <a:t>Кто молодец? Мы молодец!</a:t>
            </a:r>
            <a:endParaRPr/>
          </a:p>
        </p:txBody>
      </p:sp>
      <p:grpSp>
        <p:nvGrpSpPr>
          <p:cNvPr id="328" name="Google Shape;328;p3"/>
          <p:cNvGrpSpPr/>
          <p:nvPr/>
        </p:nvGrpSpPr>
        <p:grpSpPr bwMode="auto">
          <a:xfrm>
            <a:off x="1557896" y="1558442"/>
            <a:ext cx="2860502" cy="4151894"/>
            <a:chOff x="0" y="0"/>
            <a:chExt cx="2860502" cy="4151894"/>
          </a:xfrm>
        </p:grpSpPr>
        <p:sp>
          <p:nvSpPr>
            <p:cNvPr id="329" name="Google Shape;329;p3"/>
            <p:cNvSpPr/>
            <p:nvPr/>
          </p:nvSpPr>
          <p:spPr bwMode="auto">
            <a:xfrm>
              <a:off x="0" y="510427"/>
              <a:ext cx="2803984" cy="3641467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cxnSp>
          <p:nvCxnSpPr>
            <p:cNvPr id="330" name="Google Shape;330;p3"/>
            <p:cNvCxnSpPr>
              <a:cxnSpLocks/>
            </p:cNvCxnSpPr>
            <p:nvPr/>
          </p:nvCxnSpPr>
          <p:spPr bwMode="auto">
            <a:xfrm>
              <a:off x="410143" y="1317304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331" name="Google Shape;331;p3"/>
            <p:cNvSpPr/>
            <p:nvPr/>
          </p:nvSpPr>
          <p:spPr bwMode="auto">
            <a:xfrm>
              <a:off x="1040472" y="0"/>
              <a:ext cx="755568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01.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2" name="Google Shape;332;p3"/>
            <p:cNvSpPr/>
            <p:nvPr/>
          </p:nvSpPr>
          <p:spPr bwMode="auto">
            <a:xfrm>
              <a:off x="270344" y="745671"/>
              <a:ext cx="2295821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Удобно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3" name="Google Shape;333;p3"/>
            <p:cNvSpPr/>
            <p:nvPr/>
          </p:nvSpPr>
          <p:spPr bwMode="auto">
            <a:xfrm>
              <a:off x="32528" y="1498402"/>
              <a:ext cx="2827974" cy="2045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Автоматическое заполнение профиля для соискателя</a:t>
              </a:r>
              <a:endParaRPr/>
            </a:p>
            <a:p>
              <a:pPr marL="285750" marR="0" lvl="0" indent="-285750" algn="l">
                <a:spcBef>
                  <a:spcPts val="160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Автоматическое создание вакансий для рекрутера</a:t>
              </a:r>
              <a:endParaRPr/>
            </a:p>
            <a:p>
              <a:pPr marL="285750" marR="0" lvl="0" indent="-285750" algn="l">
                <a:spcBef>
                  <a:spcPts val="160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Обработка результатов с помощью ИИ</a:t>
              </a:r>
              <a:endParaRPr/>
            </a:p>
          </p:txBody>
        </p:sp>
      </p:grpSp>
      <p:grpSp>
        <p:nvGrpSpPr>
          <p:cNvPr id="334" name="Google Shape;334;p3"/>
          <p:cNvGrpSpPr/>
          <p:nvPr/>
        </p:nvGrpSpPr>
        <p:grpSpPr bwMode="auto">
          <a:xfrm>
            <a:off x="308835" y="331639"/>
            <a:ext cx="8541431" cy="910049"/>
            <a:chOff x="172911" y="238267"/>
            <a:chExt cx="8541431" cy="910049"/>
          </a:xfrm>
        </p:grpSpPr>
        <p:cxnSp>
          <p:nvCxnSpPr>
            <p:cNvPr id="335" name="Google Shape;335;p3"/>
            <p:cNvCxnSpPr>
              <a:cxnSpLocks/>
            </p:cNvCxnSpPr>
            <p:nvPr/>
          </p:nvCxnSpPr>
          <p:spPr bwMode="auto">
            <a:xfrm>
              <a:off x="1416975" y="797364"/>
              <a:ext cx="7297367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36" name="Google Shape;336;p3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1" y="238267"/>
              <a:ext cx="1510682" cy="9100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7" name="Google Shape;337;p3"/>
          <p:cNvGrpSpPr/>
          <p:nvPr/>
        </p:nvGrpSpPr>
        <p:grpSpPr bwMode="auto">
          <a:xfrm>
            <a:off x="4698207" y="1562546"/>
            <a:ext cx="2803984" cy="4184945"/>
            <a:chOff x="0" y="0"/>
            <a:chExt cx="2803984" cy="4184945"/>
          </a:xfrm>
        </p:grpSpPr>
        <p:sp>
          <p:nvSpPr>
            <p:cNvPr id="338" name="Google Shape;338;p3"/>
            <p:cNvSpPr/>
            <p:nvPr/>
          </p:nvSpPr>
          <p:spPr bwMode="auto">
            <a:xfrm>
              <a:off x="0" y="543475"/>
              <a:ext cx="2803984" cy="364147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9" name="Google Shape;339;p3"/>
            <p:cNvSpPr/>
            <p:nvPr/>
          </p:nvSpPr>
          <p:spPr bwMode="auto">
            <a:xfrm>
              <a:off x="922388" y="0"/>
              <a:ext cx="953849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02.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0" name="Google Shape;340;p3"/>
            <p:cNvSpPr/>
            <p:nvPr/>
          </p:nvSpPr>
          <p:spPr bwMode="auto">
            <a:xfrm>
              <a:off x="135184" y="741513"/>
              <a:ext cx="2528257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Кроссплатформа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1" name="Google Shape;341;p3"/>
            <p:cNvSpPr/>
            <p:nvPr/>
          </p:nvSpPr>
          <p:spPr bwMode="auto">
            <a:xfrm>
              <a:off x="50438" y="1511745"/>
              <a:ext cx="2729427" cy="18519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Flutter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Любая платформа для развертывания решения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Нативные приложения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i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</a:endParaRPr>
            </a:p>
          </p:txBody>
        </p:sp>
        <p:cxnSp>
          <p:nvCxnSpPr>
            <p:cNvPr id="342" name="Google Shape;342;p3"/>
            <p:cNvCxnSpPr>
              <a:cxnSpLocks/>
            </p:cNvCxnSpPr>
            <p:nvPr/>
          </p:nvCxnSpPr>
          <p:spPr bwMode="auto">
            <a:xfrm>
              <a:off x="383828" y="1289230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grpSp>
        <p:nvGrpSpPr>
          <p:cNvPr id="343" name="Google Shape;343;p3"/>
          <p:cNvGrpSpPr/>
          <p:nvPr/>
        </p:nvGrpSpPr>
        <p:grpSpPr bwMode="auto">
          <a:xfrm>
            <a:off x="7816890" y="1556393"/>
            <a:ext cx="2818687" cy="4239544"/>
            <a:chOff x="0" y="0"/>
            <a:chExt cx="2818687" cy="4239544"/>
          </a:xfrm>
        </p:grpSpPr>
        <p:sp>
          <p:nvSpPr>
            <p:cNvPr id="344" name="Google Shape;344;p3"/>
            <p:cNvSpPr/>
            <p:nvPr/>
          </p:nvSpPr>
          <p:spPr bwMode="auto">
            <a:xfrm>
              <a:off x="0" y="598074"/>
              <a:ext cx="2803984" cy="364147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5" name="Google Shape;345;p3"/>
            <p:cNvSpPr/>
            <p:nvPr/>
          </p:nvSpPr>
          <p:spPr bwMode="auto">
            <a:xfrm>
              <a:off x="956289" y="0"/>
              <a:ext cx="891404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03.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6" name="Google Shape;346;p3"/>
            <p:cNvSpPr/>
            <p:nvPr/>
          </p:nvSpPr>
          <p:spPr bwMode="auto">
            <a:xfrm>
              <a:off x="457254" y="747678"/>
              <a:ext cx="2016300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Экономия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7" name="Google Shape;347;p3"/>
            <p:cNvSpPr/>
            <p:nvPr/>
          </p:nvSpPr>
          <p:spPr bwMode="auto">
            <a:xfrm>
              <a:off x="19135" y="1517895"/>
              <a:ext cx="2799551" cy="24996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Резюме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Вакансии</a:t>
              </a: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Чат</a:t>
              </a: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 lang="ru-RU"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Уведомления</a:t>
              </a: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в приложении и по электронной почте</a:t>
              </a:r>
              <a:endParaRPr lang="ru-RU"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 lang="ru-RU"/>
            </a:p>
            <a:p>
              <a:pPr lvl="0" algn="l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cxnSp>
          <p:nvCxnSpPr>
            <p:cNvPr id="348" name="Google Shape;348;p3"/>
            <p:cNvCxnSpPr>
              <a:cxnSpLocks/>
            </p:cNvCxnSpPr>
            <p:nvPr/>
          </p:nvCxnSpPr>
          <p:spPr bwMode="auto">
            <a:xfrm>
              <a:off x="457302" y="1294637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5" name="Google Shape;355;p1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356" name="Google Shape;356;p17"/>
          <p:cNvSpPr txBox="1">
            <a:spLocks noGrp="1"/>
          </p:cNvSpPr>
          <p:nvPr>
            <p:ph type="title"/>
          </p:nvPr>
        </p:nvSpPr>
        <p:spPr bwMode="auto">
          <a:xfrm>
            <a:off x="1865650" y="356133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</a:t>
            </a:r>
            <a:r>
              <a:rPr/>
              <a:t> </a:t>
            </a:r>
            <a:r>
              <a:rPr/>
              <a:t>для</a:t>
            </a:r>
            <a:r>
              <a:rPr/>
              <a:t> </a:t>
            </a:r>
            <a:r>
              <a:rPr/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357" name="Google Shape;357;p17"/>
          <p:cNvSpPr txBox="1">
            <a:spLocks noGrp="1"/>
          </p:cNvSpPr>
          <p:nvPr>
            <p:ph type="body" idx="1"/>
          </p:nvPr>
        </p:nvSpPr>
        <p:spPr bwMode="auto">
          <a:xfrm>
            <a:off x="6460832" y="3373957"/>
            <a:ext cx="5110904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Модерация</a:t>
            </a:r>
            <a:r>
              <a:rPr sz="1600"/>
              <a:t> </a:t>
            </a:r>
            <a:r>
              <a:rPr sz="1600"/>
              <a:t>новостей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1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Рекрутер</a:t>
            </a:r>
            <a:r>
              <a:rPr sz="1400"/>
              <a:t> </a:t>
            </a:r>
            <a:r>
              <a:rPr sz="1400"/>
              <a:t>может</a:t>
            </a:r>
            <a:r>
              <a:rPr sz="1400"/>
              <a:t> </a:t>
            </a:r>
            <a:r>
              <a:rPr sz="1400"/>
              <a:t>создавать</a:t>
            </a:r>
            <a:r>
              <a:rPr sz="1400"/>
              <a:t>/</a:t>
            </a:r>
            <a:r>
              <a:rPr sz="1400"/>
              <a:t>редактировать</a:t>
            </a:r>
            <a:r>
              <a:rPr sz="1400"/>
              <a:t>/</a:t>
            </a:r>
            <a:r>
              <a:rPr sz="1400"/>
              <a:t>удалять</a:t>
            </a:r>
            <a:r>
              <a:rPr sz="1400"/>
              <a:t> </a:t>
            </a:r>
            <a:r>
              <a:rPr sz="1400"/>
              <a:t>новости</a:t>
            </a:r>
            <a:r>
              <a:rPr sz="1400"/>
              <a:t>. </a:t>
            </a:r>
            <a:endParaRPr/>
          </a:p>
          <a:p>
            <a:pPr marL="377953" indent="-285750">
              <a:lnSpc>
                <a:spcPct val="11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lang="ru-RU" sz="1400"/>
              <a:t>Рекрутер может д</a:t>
            </a:r>
            <a:r>
              <a:rPr sz="1400"/>
              <a:t>елать</a:t>
            </a:r>
            <a:r>
              <a:rPr sz="1400"/>
              <a:t> </a:t>
            </a:r>
            <a:r>
              <a:rPr sz="1400"/>
              <a:t>отложенные</a:t>
            </a:r>
            <a:r>
              <a:rPr sz="1400"/>
              <a:t> </a:t>
            </a:r>
            <a:r>
              <a:rPr sz="1400"/>
              <a:t>записи</a:t>
            </a:r>
            <a:r>
              <a:rPr sz="1400"/>
              <a:t>.</a:t>
            </a:r>
            <a:endParaRPr/>
          </a:p>
        </p:txBody>
      </p:sp>
      <p:sp>
        <p:nvSpPr>
          <p:cNvPr id="358" name="Google Shape;358;p17"/>
          <p:cNvSpPr txBox="1">
            <a:spLocks noGrp="1"/>
          </p:cNvSpPr>
          <p:nvPr>
            <p:ph type="body" idx="3"/>
          </p:nvPr>
        </p:nvSpPr>
        <p:spPr bwMode="auto">
          <a:xfrm>
            <a:off x="6460832" y="1263056"/>
            <a:ext cx="5511794" cy="1882837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Вакансии</a:t>
            </a:r>
            <a:r>
              <a:rPr sz="1600"/>
              <a:t> </a:t>
            </a:r>
            <a:r>
              <a:rPr sz="1600"/>
              <a:t>и</a:t>
            </a:r>
            <a:r>
              <a:rPr sz="1600"/>
              <a:t> </a:t>
            </a:r>
            <a:r>
              <a:rPr sz="1600"/>
              <a:t>статистика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Создание</a:t>
            </a:r>
            <a:r>
              <a:rPr sz="1400"/>
              <a:t> </a:t>
            </a:r>
            <a:r>
              <a:rPr sz="1400"/>
              <a:t>вакансии</a:t>
            </a:r>
            <a:r>
              <a:rPr sz="1400"/>
              <a:t> </a:t>
            </a:r>
            <a:r>
              <a:rPr sz="1400"/>
              <a:t>с</a:t>
            </a:r>
            <a:r>
              <a:rPr sz="1400"/>
              <a:t> </a:t>
            </a:r>
            <a:r>
              <a:rPr sz="1400"/>
              <a:t>помощью</a:t>
            </a:r>
            <a:r>
              <a:rPr sz="1400"/>
              <a:t> ИИ.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Статистика</a:t>
            </a:r>
            <a:r>
              <a:rPr sz="1400"/>
              <a:t> </a:t>
            </a:r>
            <a:r>
              <a:rPr sz="1400"/>
              <a:t>просмотров</a:t>
            </a:r>
            <a:r>
              <a:rPr sz="1400"/>
              <a:t>/</a:t>
            </a:r>
            <a:r>
              <a:rPr sz="1400"/>
              <a:t>откликов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Приглашение</a:t>
            </a:r>
            <a:r>
              <a:rPr sz="1400"/>
              <a:t> </a:t>
            </a:r>
            <a:r>
              <a:rPr sz="1400"/>
              <a:t>на</a:t>
            </a:r>
            <a:r>
              <a:rPr sz="1400"/>
              <a:t> ИИ </a:t>
            </a:r>
            <a:r>
              <a:rPr sz="1400"/>
              <a:t>собеседование</a:t>
            </a:r>
            <a:r>
              <a:rPr sz="1400"/>
              <a:t> </a:t>
            </a:r>
            <a:r>
              <a:rPr sz="1400"/>
              <a:t>в</a:t>
            </a:r>
            <a:r>
              <a:rPr sz="1400"/>
              <a:t> 1 </a:t>
            </a:r>
            <a:r>
              <a:rPr sz="1400"/>
              <a:t>клик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Шеринг</a:t>
            </a:r>
            <a:r>
              <a:rPr sz="1400"/>
              <a:t> </a:t>
            </a:r>
            <a:r>
              <a:rPr sz="1400"/>
              <a:t>вакансий</a:t>
            </a:r>
            <a:r>
              <a:rPr sz="1400"/>
              <a:t>.</a:t>
            </a:r>
            <a:endParaRPr/>
          </a:p>
        </p:txBody>
      </p:sp>
      <p:sp>
        <p:nvSpPr>
          <p:cNvPr id="359" name="Google Shape;359;p17"/>
          <p:cNvSpPr txBox="1">
            <a:spLocks noGrp="1"/>
          </p:cNvSpPr>
          <p:nvPr>
            <p:ph type="body" idx="4"/>
          </p:nvPr>
        </p:nvSpPr>
        <p:spPr bwMode="auto">
          <a:xfrm>
            <a:off x="367257" y="4866287"/>
            <a:ext cx="6680684" cy="201141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 </a:t>
            </a:r>
            <a:r>
              <a:rPr sz="1600"/>
              <a:t>Все</a:t>
            </a:r>
            <a:r>
              <a:rPr sz="1600"/>
              <a:t> </a:t>
            </a:r>
            <a:r>
              <a:rPr sz="1600"/>
              <a:t>кандидаты</a:t>
            </a:r>
            <a:r>
              <a:rPr sz="1600"/>
              <a:t> </a:t>
            </a:r>
            <a:r>
              <a:rPr sz="1600"/>
              <a:t>в</a:t>
            </a:r>
            <a:r>
              <a:rPr sz="1600"/>
              <a:t> </a:t>
            </a:r>
            <a:r>
              <a:rPr sz="1600"/>
              <a:t>одном</a:t>
            </a:r>
            <a:r>
              <a:rPr sz="1600"/>
              <a:t> </a:t>
            </a:r>
            <a:r>
              <a:rPr sz="1600"/>
              <a:t>месте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600"/>
              <a:t> </a:t>
            </a:r>
            <a:r>
              <a:rPr sz="1400"/>
              <a:t>Фильтры</a:t>
            </a:r>
            <a:r>
              <a:rPr sz="1400"/>
              <a:t> </a:t>
            </a:r>
            <a:r>
              <a:rPr sz="1400"/>
              <a:t>и</a:t>
            </a:r>
            <a:r>
              <a:rPr sz="1400"/>
              <a:t> </a:t>
            </a:r>
            <a:r>
              <a:rPr sz="1400"/>
              <a:t>поиск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Связь</a:t>
            </a:r>
            <a:r>
              <a:rPr sz="1400"/>
              <a:t> </a:t>
            </a:r>
            <a:r>
              <a:rPr sz="1400"/>
              <a:t>с</a:t>
            </a:r>
            <a:r>
              <a:rPr sz="1400"/>
              <a:t> </a:t>
            </a:r>
            <a:r>
              <a:rPr sz="1400"/>
              <a:t>кандидатом</a:t>
            </a:r>
            <a:r>
              <a:rPr sz="1400"/>
              <a:t> </a:t>
            </a:r>
            <a:r>
              <a:rPr sz="1400"/>
              <a:t>по</a:t>
            </a:r>
            <a:r>
              <a:rPr sz="1400"/>
              <a:t> </a:t>
            </a:r>
            <a:r>
              <a:rPr sz="1400"/>
              <a:t>электронной</a:t>
            </a:r>
            <a:r>
              <a:rPr sz="1400"/>
              <a:t> </a:t>
            </a:r>
            <a:r>
              <a:rPr sz="1400"/>
              <a:t>почте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Графическое</a:t>
            </a:r>
            <a:r>
              <a:rPr sz="1400"/>
              <a:t> </a:t>
            </a:r>
            <a:r>
              <a:rPr sz="1400"/>
              <a:t>отображение</a:t>
            </a:r>
            <a:r>
              <a:rPr sz="1400"/>
              <a:t> </a:t>
            </a:r>
            <a:r>
              <a:rPr sz="1400"/>
              <a:t>статусов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Автоматический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анализ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резюме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первого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собеседования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.</a:t>
            </a:r>
            <a:endParaRPr sz="14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67257" y="1248609"/>
            <a:ext cx="5960038" cy="3352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9816742" name="Google Shape;355;p17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7B0ADA68-1EE5-F114-8CCA-2D03F92E76EF}" type="slidenum">
              <a:rPr lang="ru-RU"/>
              <a:t>7</a:t>
            </a:fld>
            <a:endParaRPr/>
          </a:p>
        </p:txBody>
      </p:sp>
      <p:sp>
        <p:nvSpPr>
          <p:cNvPr id="1442890696" name="Google Shape;356;p17"/>
          <p:cNvSpPr txBox="1">
            <a:spLocks noGrp="1"/>
          </p:cNvSpPr>
          <p:nvPr>
            <p:ph type="title"/>
          </p:nvPr>
        </p:nvSpPr>
        <p:spPr bwMode="auto">
          <a:xfrm>
            <a:off x="1830333" y="381000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</a:t>
            </a:r>
            <a:r>
              <a:rPr/>
              <a:t> </a:t>
            </a:r>
            <a:r>
              <a:rPr/>
              <a:t>для</a:t>
            </a:r>
            <a:r>
              <a:rPr/>
              <a:t> </a:t>
            </a:r>
            <a:r>
              <a:rPr/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69605531" name="Google Shape;357;p17"/>
          <p:cNvSpPr txBox="1">
            <a:spLocks noGrp="1"/>
          </p:cNvSpPr>
          <p:nvPr>
            <p:ph type="body" idx="1"/>
          </p:nvPr>
        </p:nvSpPr>
        <p:spPr bwMode="auto">
          <a:xfrm>
            <a:off x="346074" y="1519889"/>
            <a:ext cx="4179033" cy="154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Чтение</a:t>
            </a:r>
            <a:r>
              <a:rPr sz="1600"/>
              <a:t> </a:t>
            </a:r>
            <a:r>
              <a:rPr sz="1600"/>
              <a:t>новостей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Фильтры</a:t>
            </a:r>
            <a:r>
              <a:rPr sz="1400"/>
              <a:t> </a:t>
            </a:r>
            <a:r>
              <a:rPr sz="1400"/>
              <a:t>по</a:t>
            </a:r>
            <a:r>
              <a:rPr sz="1400"/>
              <a:t> </a:t>
            </a:r>
            <a:r>
              <a:rPr sz="1400"/>
              <a:t>интересующим</a:t>
            </a:r>
            <a:r>
              <a:rPr sz="1400"/>
              <a:t> </a:t>
            </a:r>
            <a:r>
              <a:rPr sz="1400"/>
              <a:t>темам</a:t>
            </a:r>
            <a:r>
              <a:rPr sz="1400"/>
              <a:t>.</a:t>
            </a: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sp>
        <p:nvSpPr>
          <p:cNvPr id="894090580" name="Google Shape;358;p17"/>
          <p:cNvSpPr txBox="1">
            <a:spLocks noGrp="1"/>
          </p:cNvSpPr>
          <p:nvPr>
            <p:ph type="body" idx="3"/>
          </p:nvPr>
        </p:nvSpPr>
        <p:spPr bwMode="auto">
          <a:xfrm>
            <a:off x="346074" y="2587974"/>
            <a:ext cx="4601064" cy="1882837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/>
              <a:t> </a:t>
            </a:r>
            <a:r>
              <a:rPr sz="1600"/>
              <a:t>Вакансии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Фильтры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поиск</a:t>
            </a:r>
            <a:r>
              <a:rPr/>
              <a:t> </a:t>
            </a:r>
            <a:r>
              <a:rPr/>
              <a:t>вакансий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Шеринг</a:t>
            </a:r>
            <a:r>
              <a:rPr/>
              <a:t> </a:t>
            </a:r>
            <a:r>
              <a:rPr/>
              <a:t>вакансий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Уведомления</a:t>
            </a:r>
            <a:r>
              <a:rPr/>
              <a:t> </a:t>
            </a:r>
            <a:r>
              <a:rPr/>
              <a:t>о</a:t>
            </a:r>
            <a:r>
              <a:rPr/>
              <a:t> </a:t>
            </a:r>
            <a:r>
              <a:rPr/>
              <a:t>статусах</a:t>
            </a:r>
            <a:r>
              <a:rPr/>
              <a:t> </a:t>
            </a:r>
            <a:r>
              <a:rPr/>
              <a:t>отклика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ИИ </a:t>
            </a:r>
            <a:r>
              <a:rPr/>
              <a:t>собеседование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чате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платформе</a:t>
            </a:r>
            <a:r>
              <a:rPr/>
              <a:t>.</a:t>
            </a: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sp>
        <p:nvSpPr>
          <p:cNvPr id="574133529" name="Google Shape;359;p17"/>
          <p:cNvSpPr txBox="1">
            <a:spLocks noGrp="1"/>
          </p:cNvSpPr>
          <p:nvPr>
            <p:ph type="body" idx="4"/>
          </p:nvPr>
        </p:nvSpPr>
        <p:spPr bwMode="auto">
          <a:xfrm>
            <a:off x="346074" y="4283963"/>
            <a:ext cx="5749926" cy="1963791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/>
              <a:t> </a:t>
            </a:r>
            <a:r>
              <a:rPr sz="1600"/>
              <a:t>Профиль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Графическое</a:t>
            </a:r>
            <a:r>
              <a:rPr/>
              <a:t> </a:t>
            </a:r>
            <a:r>
              <a:rPr/>
              <a:t>отображение</a:t>
            </a:r>
            <a:r>
              <a:rPr/>
              <a:t> </a:t>
            </a:r>
            <a:r>
              <a:rPr/>
              <a:t>статусов</a:t>
            </a:r>
            <a:r>
              <a:rPr/>
              <a:t> </a:t>
            </a:r>
            <a:r>
              <a:rPr/>
              <a:t>отклика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Перенос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информации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в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профиль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из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резюме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в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1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клик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Темная</a:t>
            </a:r>
            <a:r>
              <a:rPr/>
              <a:t> </a:t>
            </a:r>
            <a:r>
              <a:rPr/>
              <a:t>тема</a:t>
            </a:r>
            <a:r>
              <a:rPr/>
              <a:t>.</a:t>
            </a:r>
            <a:endParaRPr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941135" y="1268198"/>
            <a:ext cx="7772400" cy="4564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830" name="Google Shape;830;p18"/>
          <p:cNvGrpSpPr/>
          <p:nvPr/>
        </p:nvGrpSpPr>
        <p:grpSpPr bwMode="auto">
          <a:xfrm>
            <a:off x="427420" y="1046981"/>
            <a:ext cx="8304087" cy="5492518"/>
            <a:chOff x="0" y="0"/>
            <a:chExt cx="8304087" cy="5492518"/>
          </a:xfrm>
        </p:grpSpPr>
        <p:grpSp>
          <p:nvGrpSpPr>
            <p:cNvPr id="831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832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7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839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840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1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2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4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5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6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849" name="Google Shape;849;p18"/>
              <p:cNvSpPr/>
              <p:nvPr/>
            </p:nvSpPr>
            <p:spPr bwMode="auto">
              <a:xfrm rot="5400000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50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851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852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87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87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 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878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851344" y="4519249"/>
            <a:ext cx="3340656" cy="46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Регистрация</a:t>
            </a:r>
            <a:r>
              <a:rPr sz="1800"/>
              <a:t> </a:t>
            </a:r>
            <a:r>
              <a:rPr sz="1800"/>
              <a:t>и</a:t>
            </a:r>
            <a:r>
              <a:rPr sz="1800"/>
              <a:t> </a:t>
            </a:r>
            <a:r>
              <a:rPr sz="1800"/>
              <a:t>вход</a:t>
            </a:r>
            <a:endParaRPr sz="1800"/>
          </a:p>
        </p:txBody>
      </p:sp>
      <p:pic>
        <p:nvPicPr>
          <p:cNvPr id="868540159" name="Рисунок 868540158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438122" y="1506124"/>
            <a:ext cx="8303417" cy="50697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35813948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37808003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23530910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569536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76495655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614735934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38669723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147743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35946284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013199106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30269551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90960564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69792960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01431212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3846461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07928476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9067880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8888603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8583984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25120019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82850534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594256786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807983558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93945233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F3FA8C3-71EE-4531-2F7D-A031F0A908B9}" type="slidenum">
              <a:rPr lang="ru-RU"/>
              <a:t>9</a:t>
            </a:fld>
            <a:endParaRPr/>
          </a:p>
        </p:txBody>
      </p:sp>
      <p:sp>
        <p:nvSpPr>
          <p:cNvPr id="59477046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07279910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752870" y="4512904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Новости</a:t>
            </a:r>
            <a:endParaRPr sz="1800"/>
          </a:p>
        </p:txBody>
      </p:sp>
      <p:pic>
        <p:nvPicPr>
          <p:cNvPr id="527931178" name="Рисунок 527931177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R7-Office/2024.1.1.375</Application>
  <DocSecurity>0</DocSecurity>
  <PresentationFormat>Широкоэкранный</PresentationFormat>
  <Paragraphs>0</Paragraphs>
  <Slides>28</Slides>
  <Notes>28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Анастасия Юшкова</dc:creator>
  <cp:keywords/>
  <dc:description/>
  <dc:identifier/>
  <dc:language/>
  <cp:lastModifiedBy>Сергей Горелов</cp:lastModifiedBy>
  <cp:revision>13</cp:revision>
  <dcterms:created xsi:type="dcterms:W3CDTF">2023-05-15T07:36:23Z</dcterms:created>
  <dcterms:modified xsi:type="dcterms:W3CDTF">2024-06-24T08:37:05Z</dcterms:modified>
  <cp:category/>
  <cp:contentStatus/>
  <cp:version/>
</cp:coreProperties>
</file>